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xlsx" ContentType="application/vnd.openxmlformats-officedocument.spreadsheetml.sheet"/>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harts/chart1.xml" ContentType="application/vnd.openxmlformats-officedocument.drawingml.chart+xml"/>
  <Override PartName="/ppt/notesSlides/notesSlide27.xml" ContentType="application/vnd.openxmlformats-officedocument.presentationml.notesSlide+xml"/>
  <Override PartName="/ppt/charts/chart2.xml" ContentType="application/vnd.openxmlformats-officedocument.drawingml.chart+xml"/>
  <Override PartName="/ppt/notesSlides/notesSlide28.xml" ContentType="application/vnd.openxmlformats-officedocument.presentationml.notesSlide+xml"/>
  <Override PartName="/ppt/charts/chart3.xml" ContentType="application/vnd.openxmlformats-officedocument.drawingml.chart+xml"/>
  <Override PartName="/ppt/notesSlides/notesSlide29.xml" ContentType="application/vnd.openxmlformats-officedocument.presentationml.notesSlide+xml"/>
  <Override PartName="/ppt/charts/chart4.xml" ContentType="application/vnd.openxmlformats-officedocument.drawingml.chart+xml"/>
  <Override PartName="/ppt/notesSlides/notesSlide30.xml" ContentType="application/vnd.openxmlformats-officedocument.presentationml.notesSlide+xml"/>
  <Override PartName="/ppt/charts/chart5.xml" ContentType="application/vnd.openxmlformats-officedocument.drawingml.chart+xml"/>
  <Override PartName="/ppt/notesSlides/notesSlide31.xml" ContentType="application/vnd.openxmlformats-officedocument.presentationml.notesSlide+xml"/>
  <Override PartName="/ppt/charts/chart6.xml" ContentType="application/vnd.openxmlformats-officedocument.drawingml.char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97" r:id="rId2"/>
  </p:sldMasterIdLst>
  <p:notesMasterIdLst>
    <p:notesMasterId r:id="rId41"/>
  </p:notesMasterIdLst>
  <p:handoutMasterIdLst>
    <p:handoutMasterId r:id="rId42"/>
  </p:handoutMasterIdLst>
  <p:sldIdLst>
    <p:sldId id="302" r:id="rId3"/>
    <p:sldId id="306" r:id="rId4"/>
    <p:sldId id="320" r:id="rId5"/>
    <p:sldId id="322" r:id="rId6"/>
    <p:sldId id="337" r:id="rId7"/>
    <p:sldId id="341" r:id="rId8"/>
    <p:sldId id="323" r:id="rId9"/>
    <p:sldId id="338" r:id="rId10"/>
    <p:sldId id="324" r:id="rId11"/>
    <p:sldId id="325" r:id="rId12"/>
    <p:sldId id="326" r:id="rId13"/>
    <p:sldId id="327" r:id="rId14"/>
    <p:sldId id="328" r:id="rId15"/>
    <p:sldId id="329" r:id="rId16"/>
    <p:sldId id="342" r:id="rId17"/>
    <p:sldId id="330" r:id="rId18"/>
    <p:sldId id="339" r:id="rId19"/>
    <p:sldId id="344" r:id="rId20"/>
    <p:sldId id="340" r:id="rId21"/>
    <p:sldId id="345" r:id="rId22"/>
    <p:sldId id="331" r:id="rId23"/>
    <p:sldId id="332" r:id="rId24"/>
    <p:sldId id="333" r:id="rId25"/>
    <p:sldId id="334" r:id="rId26"/>
    <p:sldId id="335" r:id="rId27"/>
    <p:sldId id="307" r:id="rId28"/>
    <p:sldId id="321" r:id="rId29"/>
    <p:sldId id="309" r:id="rId30"/>
    <p:sldId id="310" r:id="rId31"/>
    <p:sldId id="311" r:id="rId32"/>
    <p:sldId id="312" r:id="rId33"/>
    <p:sldId id="313" r:id="rId34"/>
    <p:sldId id="314" r:id="rId35"/>
    <p:sldId id="315" r:id="rId36"/>
    <p:sldId id="316" r:id="rId37"/>
    <p:sldId id="317" r:id="rId38"/>
    <p:sldId id="318" r:id="rId39"/>
    <p:sldId id="319" r:id="rId40"/>
  </p:sldIdLst>
  <p:sldSz cx="9144000" cy="6858000" type="screen4x3"/>
  <p:notesSz cx="6858000" cy="9144000"/>
  <p:custDataLst>
    <p:tags r:id="rId43"/>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357711E6-93A9-41BF-840A-C1F72D258C1E}">
          <p14:sldIdLst>
            <p14:sldId id="302"/>
            <p14:sldId id="306"/>
            <p14:sldId id="320"/>
            <p14:sldId id="322"/>
            <p14:sldId id="337"/>
            <p14:sldId id="341"/>
          </p14:sldIdLst>
        </p14:section>
        <p14:section name="Object Detectrion" id="{1EAC03A4-AD91-4A4A-8E9E-6D5836CA6C4E}">
          <p14:sldIdLst>
            <p14:sldId id="323"/>
            <p14:sldId id="338"/>
            <p14:sldId id="324"/>
            <p14:sldId id="325"/>
            <p14:sldId id="326"/>
            <p14:sldId id="327"/>
            <p14:sldId id="328"/>
            <p14:sldId id="329"/>
          </p14:sldIdLst>
        </p14:section>
        <p14:section name="Tracking" id="{D6B3BA2A-CA0A-452E-A2EF-CE2E2E7512C2}">
          <p14:sldIdLst>
            <p14:sldId id="342"/>
            <p14:sldId id="330"/>
            <p14:sldId id="339"/>
            <p14:sldId id="344"/>
            <p14:sldId id="340"/>
          </p14:sldIdLst>
        </p14:section>
        <p14:section name="Wrap-up" id="{7C9CA8F4-F53D-4AA3-8890-16A1EBBC73FB}">
          <p14:sldIdLst>
            <p14:sldId id="345"/>
            <p14:sldId id="331"/>
            <p14:sldId id="332"/>
            <p14:sldId id="333"/>
            <p14:sldId id="334"/>
            <p14:sldId id="335"/>
          </p14:sldIdLst>
        </p14:section>
        <p14:section name="Backup Slides" id="{EC5F016C-0595-4D6D-8E05-A1DD012D567F}">
          <p14:sldIdLst>
            <p14:sldId id="307"/>
            <p14:sldId id="321"/>
            <p14:sldId id="309"/>
            <p14:sldId id="310"/>
            <p14:sldId id="311"/>
            <p14:sldId id="312"/>
            <p14:sldId id="313"/>
            <p14:sldId id="314"/>
            <p14:sldId id="315"/>
            <p14:sldId id="316"/>
            <p14:sldId id="317"/>
            <p14:sldId id="318"/>
            <p14:sldId id="319"/>
          </p14:sldIdLst>
        </p14:section>
      </p14:sectionLst>
    </p:ext>
    <p:ext uri="{EFAFB233-063F-42B5-8137-9DF3F51BA10A}">
      <p15:sldGuideLst xmlns:p15="http://schemas.microsoft.com/office/powerpoint/2012/main">
        <p15:guide id="1" orient="horz" pos="720">
          <p15:clr>
            <a:srgbClr val="A4A3A4"/>
          </p15:clr>
        </p15:guide>
        <p15:guide id="2" orient="horz" pos="960">
          <p15:clr>
            <a:srgbClr val="A4A3A4"/>
          </p15:clr>
        </p15:guide>
        <p15:guide id="3" orient="horz" pos="3888">
          <p15:clr>
            <a:srgbClr val="A4A3A4"/>
          </p15:clr>
        </p15:guide>
        <p15:guide id="4" pos="288">
          <p15:clr>
            <a:srgbClr val="A4A3A4"/>
          </p15:clr>
        </p15:guide>
        <p15:guide id="5" pos="5472">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9CD95"/>
    <a:srgbClr val="46A0DC"/>
    <a:srgbClr val="B7A079"/>
    <a:srgbClr val="2C6A8C"/>
    <a:srgbClr val="000000"/>
    <a:srgbClr val="FFFFFF"/>
    <a:srgbClr val="6D6D6D"/>
    <a:srgbClr val="AB192D"/>
    <a:srgbClr val="C4122F"/>
    <a:srgbClr val="B2B7B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4470" autoAdjust="0"/>
    <p:restoredTop sz="69252" autoAdjust="0"/>
  </p:normalViewPr>
  <p:slideViewPr>
    <p:cSldViewPr showGuides="1">
      <p:cViewPr varScale="1">
        <p:scale>
          <a:sx n="51" d="100"/>
          <a:sy n="51" d="100"/>
        </p:scale>
        <p:origin x="66" y="396"/>
      </p:cViewPr>
      <p:guideLst>
        <p:guide orient="horz" pos="720"/>
        <p:guide orient="horz" pos="960"/>
        <p:guide orient="horz" pos="3888"/>
        <p:guide pos="288"/>
        <p:guide pos="5472"/>
      </p:guideLst>
    </p:cSldViewPr>
  </p:slideViewPr>
  <p:notesTextViewPr>
    <p:cViewPr>
      <p:scale>
        <a:sx n="150" d="100"/>
        <a:sy n="150" d="100"/>
      </p:scale>
      <p:origin x="0" y="0"/>
    </p:cViewPr>
  </p:notesTextViewPr>
  <p:sorterViewPr>
    <p:cViewPr>
      <p:scale>
        <a:sx n="100" d="100"/>
        <a:sy n="100" d="100"/>
      </p:scale>
      <p:origin x="0" y="0"/>
    </p:cViewPr>
  </p:sorterViewPr>
  <p:notesViewPr>
    <p:cSldViewPr showGuides="1">
      <p:cViewPr varScale="1">
        <p:scale>
          <a:sx n="85" d="100"/>
          <a:sy n="85" d="100"/>
        </p:scale>
        <p:origin x="-3834"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handoutMaster" Target="handoutMasters/handoutMaster1.xml"/><Relationship Id="rId47"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tags" Target="tags/tag1.xml"/><Relationship Id="rId48" Type="http://schemas.microsoft.com/office/2015/10/relationships/revisionInfo" Target="revisionInfo.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theme" Target="theme/theme1.xml"/><Relationship Id="rId20" Type="http://schemas.openxmlformats.org/officeDocument/2006/relationships/slide" Target="slides/slide18.xml"/><Relationship Id="rId41"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Worksheet3.xlsx"/></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Worksheet4.xlsx"/></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Worksheet5.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col"/>
        <c:grouping val="clustered"/>
        <c:varyColors val="0"/>
        <c:ser>
          <c:idx val="0"/>
          <c:order val="0"/>
          <c:tx>
            <c:strRef>
              <c:f>Sheet1!$B$1</c:f>
              <c:strCache>
                <c:ptCount val="1"/>
                <c:pt idx="0">
                  <c:v>Series 1</c:v>
                </c:pt>
              </c:strCache>
            </c:strRef>
          </c:tx>
          <c:spPr>
            <a:solidFill>
              <a:schemeClr val="accent1"/>
            </a:solidFill>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39E1-4E2E-B165-7A188D8CD1D3}"/>
            </c:ext>
          </c:extLst>
        </c:ser>
        <c:ser>
          <c:idx val="1"/>
          <c:order val="1"/>
          <c:tx>
            <c:strRef>
              <c:f>Sheet1!$C$1</c:f>
              <c:strCache>
                <c:ptCount val="1"/>
                <c:pt idx="0">
                  <c:v>Series 2</c:v>
                </c:pt>
              </c:strCache>
            </c:strRef>
          </c:tx>
          <c:spPr>
            <a:solidFill>
              <a:schemeClr val="accent2"/>
            </a:solidFill>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39E1-4E2E-B165-7A188D8CD1D3}"/>
            </c:ext>
          </c:extLst>
        </c:ser>
        <c:ser>
          <c:idx val="2"/>
          <c:order val="2"/>
          <c:tx>
            <c:strRef>
              <c:f>Sheet1!$D$1</c:f>
              <c:strCache>
                <c:ptCount val="1"/>
                <c:pt idx="0">
                  <c:v>Series 3</c:v>
                </c:pt>
              </c:strCache>
            </c:strRef>
          </c:tx>
          <c:spPr>
            <a:solidFill>
              <a:schemeClr val="accent3"/>
            </a:solidFill>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39E1-4E2E-B165-7A188D8CD1D3}"/>
            </c:ext>
          </c:extLst>
        </c:ser>
        <c:ser>
          <c:idx val="3"/>
          <c:order val="3"/>
          <c:tx>
            <c:strRef>
              <c:f>Sheet1!$E$1</c:f>
              <c:strCache>
                <c:ptCount val="1"/>
                <c:pt idx="0">
                  <c:v>Series 4</c:v>
                </c:pt>
              </c:strCache>
            </c:strRef>
          </c:tx>
          <c:spPr>
            <a:solidFill>
              <a:schemeClr val="accent4"/>
            </a:solidFill>
          </c:spPr>
          <c:invertIfNegative val="0"/>
          <c:cat>
            <c:strRef>
              <c:f>Sheet1!$A$2:$A$5</c:f>
              <c:strCache>
                <c:ptCount val="4"/>
                <c:pt idx="0">
                  <c:v>Category 1</c:v>
                </c:pt>
                <c:pt idx="1">
                  <c:v>Category 2</c:v>
                </c:pt>
                <c:pt idx="2">
                  <c:v>Category 3</c:v>
                </c:pt>
                <c:pt idx="3">
                  <c:v>Category 4</c:v>
                </c:pt>
              </c:strCache>
            </c:strRef>
          </c:cat>
          <c:val>
            <c:numRef>
              <c:f>Sheet1!$E$2:$E$5</c:f>
              <c:numCache>
                <c:formatCode>General</c:formatCode>
                <c:ptCount val="4"/>
                <c:pt idx="0">
                  <c:v>5</c:v>
                </c:pt>
                <c:pt idx="1">
                  <c:v>3</c:v>
                </c:pt>
                <c:pt idx="2">
                  <c:v>2</c:v>
                </c:pt>
                <c:pt idx="3">
                  <c:v>1</c:v>
                </c:pt>
              </c:numCache>
            </c:numRef>
          </c:val>
          <c:extLst>
            <c:ext xmlns:c16="http://schemas.microsoft.com/office/drawing/2014/chart" uri="{C3380CC4-5D6E-409C-BE32-E72D297353CC}">
              <c16:uniqueId val="{00000003-39E1-4E2E-B165-7A188D8CD1D3}"/>
            </c:ext>
          </c:extLst>
        </c:ser>
        <c:ser>
          <c:idx val="4"/>
          <c:order val="4"/>
          <c:tx>
            <c:strRef>
              <c:f>Sheet1!$F$1</c:f>
              <c:strCache>
                <c:ptCount val="1"/>
                <c:pt idx="0">
                  <c:v>Series 5</c:v>
                </c:pt>
              </c:strCache>
            </c:strRef>
          </c:tx>
          <c:spPr>
            <a:solidFill>
              <a:schemeClr val="accent5"/>
            </a:solidFill>
          </c:spPr>
          <c:invertIfNegative val="0"/>
          <c:cat>
            <c:strRef>
              <c:f>Sheet1!$A$2:$A$5</c:f>
              <c:strCache>
                <c:ptCount val="4"/>
                <c:pt idx="0">
                  <c:v>Category 1</c:v>
                </c:pt>
                <c:pt idx="1">
                  <c:v>Category 2</c:v>
                </c:pt>
                <c:pt idx="2">
                  <c:v>Category 3</c:v>
                </c:pt>
                <c:pt idx="3">
                  <c:v>Category 4</c:v>
                </c:pt>
              </c:strCache>
            </c:strRef>
          </c:cat>
          <c:val>
            <c:numRef>
              <c:f>Sheet1!$F$2:$F$5</c:f>
              <c:numCache>
                <c:formatCode>General</c:formatCode>
                <c:ptCount val="4"/>
                <c:pt idx="0">
                  <c:v>3</c:v>
                </c:pt>
                <c:pt idx="1">
                  <c:v>4</c:v>
                </c:pt>
                <c:pt idx="2">
                  <c:v>3</c:v>
                </c:pt>
                <c:pt idx="3">
                  <c:v>2</c:v>
                </c:pt>
              </c:numCache>
            </c:numRef>
          </c:val>
          <c:extLst>
            <c:ext xmlns:c16="http://schemas.microsoft.com/office/drawing/2014/chart" uri="{C3380CC4-5D6E-409C-BE32-E72D297353CC}">
              <c16:uniqueId val="{00000004-39E1-4E2E-B165-7A188D8CD1D3}"/>
            </c:ext>
          </c:extLst>
        </c:ser>
        <c:ser>
          <c:idx val="5"/>
          <c:order val="5"/>
          <c:tx>
            <c:strRef>
              <c:f>Sheet1!$G$1</c:f>
              <c:strCache>
                <c:ptCount val="1"/>
                <c:pt idx="0">
                  <c:v>Series 6</c:v>
                </c:pt>
              </c:strCache>
            </c:strRef>
          </c:tx>
          <c:spPr>
            <a:solidFill>
              <a:schemeClr val="accent6"/>
            </a:solidFill>
          </c:spPr>
          <c:invertIfNegative val="0"/>
          <c:cat>
            <c:strRef>
              <c:f>Sheet1!$A$2:$A$5</c:f>
              <c:strCache>
                <c:ptCount val="4"/>
                <c:pt idx="0">
                  <c:v>Category 1</c:v>
                </c:pt>
                <c:pt idx="1">
                  <c:v>Category 2</c:v>
                </c:pt>
                <c:pt idx="2">
                  <c:v>Category 3</c:v>
                </c:pt>
                <c:pt idx="3">
                  <c:v>Category 4</c:v>
                </c:pt>
              </c:strCache>
            </c:strRef>
          </c:cat>
          <c:val>
            <c:numRef>
              <c:f>Sheet1!$G$2:$G$5</c:f>
              <c:numCache>
                <c:formatCode>General</c:formatCode>
                <c:ptCount val="4"/>
                <c:pt idx="0">
                  <c:v>4</c:v>
                </c:pt>
                <c:pt idx="1">
                  <c:v>5</c:v>
                </c:pt>
                <c:pt idx="2">
                  <c:v>2</c:v>
                </c:pt>
                <c:pt idx="3">
                  <c:v>3</c:v>
                </c:pt>
              </c:numCache>
            </c:numRef>
          </c:val>
          <c:extLst>
            <c:ext xmlns:c16="http://schemas.microsoft.com/office/drawing/2014/chart" uri="{C3380CC4-5D6E-409C-BE32-E72D297353CC}">
              <c16:uniqueId val="{00000005-39E1-4E2E-B165-7A188D8CD1D3}"/>
            </c:ext>
          </c:extLst>
        </c:ser>
        <c:dLbls>
          <c:showLegendKey val="0"/>
          <c:showVal val="0"/>
          <c:showCatName val="0"/>
          <c:showSerName val="0"/>
          <c:showPercent val="0"/>
          <c:showBubbleSize val="0"/>
        </c:dLbls>
        <c:gapWidth val="150"/>
        <c:axId val="1630826608"/>
        <c:axId val="1630828784"/>
      </c:barChart>
      <c:catAx>
        <c:axId val="1630826608"/>
        <c:scaling>
          <c:orientation val="minMax"/>
        </c:scaling>
        <c:delete val="0"/>
        <c:axPos val="b"/>
        <c:numFmt formatCode="General" sourceLinked="0"/>
        <c:majorTickMark val="out"/>
        <c:minorTickMark val="none"/>
        <c:tickLblPos val="nextTo"/>
        <c:crossAx val="1630828784"/>
        <c:crosses val="autoZero"/>
        <c:auto val="1"/>
        <c:lblAlgn val="ctr"/>
        <c:lblOffset val="100"/>
        <c:noMultiLvlLbl val="0"/>
      </c:catAx>
      <c:valAx>
        <c:axId val="1630828784"/>
        <c:scaling>
          <c:orientation val="minMax"/>
        </c:scaling>
        <c:delete val="0"/>
        <c:axPos val="l"/>
        <c:majorGridlines/>
        <c:numFmt formatCode="General" sourceLinked="1"/>
        <c:majorTickMark val="out"/>
        <c:minorTickMark val="none"/>
        <c:tickLblPos val="nextTo"/>
        <c:crossAx val="1630826608"/>
        <c:crosses val="autoZero"/>
        <c:crossBetween val="between"/>
      </c:valAx>
    </c:plotArea>
    <c:legend>
      <c:legendPos val="r"/>
      <c:overlay val="0"/>
    </c:legend>
    <c:plotVisOnly val="1"/>
    <c:dispBlanksAs val="gap"/>
    <c:showDLblsOverMax val="0"/>
  </c:chart>
  <c:txPr>
    <a:bodyPr/>
    <a:lstStyle/>
    <a:p>
      <a:pPr>
        <a:defRPr sz="1800"/>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col"/>
        <c:grouping val="clustered"/>
        <c:varyColors val="0"/>
        <c:ser>
          <c:idx val="0"/>
          <c:order val="0"/>
          <c:tx>
            <c:strRef>
              <c:f>Sheet1!$B$1</c:f>
              <c:strCache>
                <c:ptCount val="1"/>
                <c:pt idx="0">
                  <c:v>Series 1</c:v>
                </c:pt>
              </c:strCache>
            </c:strRef>
          </c:tx>
          <c:spPr>
            <a:solidFill>
              <a:schemeClr val="accent1"/>
            </a:solidFill>
          </c:spPr>
          <c:invertIfNegative val="0"/>
          <c:cat>
            <c:strRef>
              <c:f>Sheet1!$A$2:$A$5</c:f>
              <c:strCache>
                <c:ptCount val="4"/>
                <c:pt idx="0">
                  <c:v>Cat 1</c:v>
                </c:pt>
                <c:pt idx="1">
                  <c:v>Cat 2</c:v>
                </c:pt>
                <c:pt idx="2">
                  <c:v>Cat 3</c:v>
                </c:pt>
                <c:pt idx="3">
                  <c:v>Cat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C648-4FB0-88D8-513111E07A6D}"/>
            </c:ext>
          </c:extLst>
        </c:ser>
        <c:ser>
          <c:idx val="1"/>
          <c:order val="1"/>
          <c:tx>
            <c:strRef>
              <c:f>Sheet1!$C$1</c:f>
              <c:strCache>
                <c:ptCount val="1"/>
                <c:pt idx="0">
                  <c:v>Series 2</c:v>
                </c:pt>
              </c:strCache>
            </c:strRef>
          </c:tx>
          <c:spPr>
            <a:solidFill>
              <a:schemeClr val="accent2"/>
            </a:solidFill>
          </c:spPr>
          <c:invertIfNegative val="0"/>
          <c:cat>
            <c:strRef>
              <c:f>Sheet1!$A$2:$A$5</c:f>
              <c:strCache>
                <c:ptCount val="4"/>
                <c:pt idx="0">
                  <c:v>Cat 1</c:v>
                </c:pt>
                <c:pt idx="1">
                  <c:v>Cat 2</c:v>
                </c:pt>
                <c:pt idx="2">
                  <c:v>Cat 3</c:v>
                </c:pt>
                <c:pt idx="3">
                  <c:v>Cat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C648-4FB0-88D8-513111E07A6D}"/>
            </c:ext>
          </c:extLst>
        </c:ser>
        <c:ser>
          <c:idx val="2"/>
          <c:order val="2"/>
          <c:tx>
            <c:strRef>
              <c:f>Sheet1!$D$1</c:f>
              <c:strCache>
                <c:ptCount val="1"/>
                <c:pt idx="0">
                  <c:v>Series 3</c:v>
                </c:pt>
              </c:strCache>
            </c:strRef>
          </c:tx>
          <c:spPr>
            <a:solidFill>
              <a:schemeClr val="accent3"/>
            </a:solidFill>
          </c:spPr>
          <c:invertIfNegative val="0"/>
          <c:cat>
            <c:strRef>
              <c:f>Sheet1!$A$2:$A$5</c:f>
              <c:strCache>
                <c:ptCount val="4"/>
                <c:pt idx="0">
                  <c:v>Cat 1</c:v>
                </c:pt>
                <c:pt idx="1">
                  <c:v>Cat 2</c:v>
                </c:pt>
                <c:pt idx="2">
                  <c:v>Cat 3</c:v>
                </c:pt>
                <c:pt idx="3">
                  <c:v>Cat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C648-4FB0-88D8-513111E07A6D}"/>
            </c:ext>
          </c:extLst>
        </c:ser>
        <c:ser>
          <c:idx val="3"/>
          <c:order val="3"/>
          <c:tx>
            <c:strRef>
              <c:f>Sheet1!$E$1</c:f>
              <c:strCache>
                <c:ptCount val="1"/>
                <c:pt idx="0">
                  <c:v>Series 4</c:v>
                </c:pt>
              </c:strCache>
            </c:strRef>
          </c:tx>
          <c:spPr>
            <a:solidFill>
              <a:schemeClr val="accent4"/>
            </a:solidFill>
          </c:spPr>
          <c:invertIfNegative val="0"/>
          <c:cat>
            <c:strRef>
              <c:f>Sheet1!$A$2:$A$5</c:f>
              <c:strCache>
                <c:ptCount val="4"/>
                <c:pt idx="0">
                  <c:v>Cat 1</c:v>
                </c:pt>
                <c:pt idx="1">
                  <c:v>Cat 2</c:v>
                </c:pt>
                <c:pt idx="2">
                  <c:v>Cat 3</c:v>
                </c:pt>
                <c:pt idx="3">
                  <c:v>Cat 4</c:v>
                </c:pt>
              </c:strCache>
            </c:strRef>
          </c:cat>
          <c:val>
            <c:numRef>
              <c:f>Sheet1!$E$2:$E$5</c:f>
              <c:numCache>
                <c:formatCode>General</c:formatCode>
                <c:ptCount val="4"/>
                <c:pt idx="0">
                  <c:v>5</c:v>
                </c:pt>
                <c:pt idx="1">
                  <c:v>3</c:v>
                </c:pt>
                <c:pt idx="2">
                  <c:v>2</c:v>
                </c:pt>
                <c:pt idx="3">
                  <c:v>1</c:v>
                </c:pt>
              </c:numCache>
            </c:numRef>
          </c:val>
          <c:extLst>
            <c:ext xmlns:c16="http://schemas.microsoft.com/office/drawing/2014/chart" uri="{C3380CC4-5D6E-409C-BE32-E72D297353CC}">
              <c16:uniqueId val="{00000003-C648-4FB0-88D8-513111E07A6D}"/>
            </c:ext>
          </c:extLst>
        </c:ser>
        <c:dLbls>
          <c:showLegendKey val="0"/>
          <c:showVal val="0"/>
          <c:showCatName val="0"/>
          <c:showSerName val="0"/>
          <c:showPercent val="0"/>
          <c:showBubbleSize val="0"/>
        </c:dLbls>
        <c:gapWidth val="150"/>
        <c:axId val="1630829872"/>
        <c:axId val="1628236624"/>
      </c:barChart>
      <c:catAx>
        <c:axId val="1630829872"/>
        <c:scaling>
          <c:orientation val="minMax"/>
        </c:scaling>
        <c:delete val="0"/>
        <c:axPos val="b"/>
        <c:numFmt formatCode="General" sourceLinked="0"/>
        <c:majorTickMark val="out"/>
        <c:minorTickMark val="none"/>
        <c:tickLblPos val="nextTo"/>
        <c:crossAx val="1628236624"/>
        <c:crosses val="autoZero"/>
        <c:auto val="1"/>
        <c:lblAlgn val="ctr"/>
        <c:lblOffset val="100"/>
        <c:noMultiLvlLbl val="0"/>
      </c:catAx>
      <c:valAx>
        <c:axId val="1628236624"/>
        <c:scaling>
          <c:orientation val="minMax"/>
        </c:scaling>
        <c:delete val="0"/>
        <c:axPos val="l"/>
        <c:majorGridlines/>
        <c:numFmt formatCode="General" sourceLinked="1"/>
        <c:majorTickMark val="out"/>
        <c:minorTickMark val="none"/>
        <c:tickLblPos val="nextTo"/>
        <c:crossAx val="1630829872"/>
        <c:crosses val="autoZero"/>
        <c:crossBetween val="between"/>
      </c:valAx>
    </c:plotArea>
    <c:legend>
      <c:legendPos val="b"/>
      <c:overlay val="0"/>
    </c:legend>
    <c:plotVisOnly val="1"/>
    <c:dispBlanksAs val="gap"/>
    <c:showDLblsOverMax val="0"/>
  </c:chart>
  <c:txPr>
    <a:bodyPr/>
    <a:lstStyle/>
    <a:p>
      <a:pPr>
        <a:defRPr sz="1800"/>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lineChart>
        <c:grouping val="standard"/>
        <c:varyColors val="0"/>
        <c:ser>
          <c:idx val="0"/>
          <c:order val="0"/>
          <c:tx>
            <c:strRef>
              <c:f>Sheet1!$B$1</c:f>
              <c:strCache>
                <c:ptCount val="1"/>
                <c:pt idx="0">
                  <c:v>Series 1</c:v>
                </c:pt>
              </c:strCache>
            </c:strRef>
          </c:tx>
          <c:spPr>
            <a:ln>
              <a:solidFill>
                <a:schemeClr val="accent1"/>
              </a:solidFill>
            </a:ln>
          </c:spPr>
          <c:marker>
            <c:symbol val="square"/>
            <c:size val="8"/>
            <c:spPr>
              <a:solidFill>
                <a:schemeClr val="accent1"/>
              </a:solidFill>
              <a:ln>
                <a:noFill/>
              </a:ln>
            </c:spPr>
          </c:marker>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smooth val="0"/>
          <c:extLst>
            <c:ext xmlns:c16="http://schemas.microsoft.com/office/drawing/2014/chart" uri="{C3380CC4-5D6E-409C-BE32-E72D297353CC}">
              <c16:uniqueId val="{00000000-F6AF-4CE2-B45E-3FB0DBCD341C}"/>
            </c:ext>
          </c:extLst>
        </c:ser>
        <c:ser>
          <c:idx val="1"/>
          <c:order val="1"/>
          <c:tx>
            <c:strRef>
              <c:f>Sheet1!$C$1</c:f>
              <c:strCache>
                <c:ptCount val="1"/>
                <c:pt idx="0">
                  <c:v>Series 2</c:v>
                </c:pt>
              </c:strCache>
            </c:strRef>
          </c:tx>
          <c:spPr>
            <a:ln>
              <a:solidFill>
                <a:schemeClr val="accent2"/>
              </a:solidFill>
            </a:ln>
          </c:spPr>
          <c:marker>
            <c:symbol val="square"/>
            <c:size val="8"/>
            <c:spPr>
              <a:solidFill>
                <a:schemeClr val="accent2"/>
              </a:solidFill>
              <a:ln>
                <a:noFill/>
              </a:ln>
            </c:spPr>
          </c:marker>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smooth val="0"/>
          <c:extLst>
            <c:ext xmlns:c16="http://schemas.microsoft.com/office/drawing/2014/chart" uri="{C3380CC4-5D6E-409C-BE32-E72D297353CC}">
              <c16:uniqueId val="{00000001-F6AF-4CE2-B45E-3FB0DBCD341C}"/>
            </c:ext>
          </c:extLst>
        </c:ser>
        <c:ser>
          <c:idx val="2"/>
          <c:order val="2"/>
          <c:tx>
            <c:strRef>
              <c:f>Sheet1!$D$1</c:f>
              <c:strCache>
                <c:ptCount val="1"/>
                <c:pt idx="0">
                  <c:v>Series 3</c:v>
                </c:pt>
              </c:strCache>
            </c:strRef>
          </c:tx>
          <c:spPr>
            <a:ln>
              <a:solidFill>
                <a:schemeClr val="accent3"/>
              </a:solidFill>
            </a:ln>
          </c:spPr>
          <c:marker>
            <c:symbol val="square"/>
            <c:size val="8"/>
            <c:spPr>
              <a:solidFill>
                <a:schemeClr val="accent3"/>
              </a:solidFill>
              <a:ln>
                <a:noFill/>
              </a:ln>
            </c:spPr>
          </c:marker>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smooth val="0"/>
          <c:extLst>
            <c:ext xmlns:c16="http://schemas.microsoft.com/office/drawing/2014/chart" uri="{C3380CC4-5D6E-409C-BE32-E72D297353CC}">
              <c16:uniqueId val="{00000002-F6AF-4CE2-B45E-3FB0DBCD341C}"/>
            </c:ext>
          </c:extLst>
        </c:ser>
        <c:ser>
          <c:idx val="3"/>
          <c:order val="3"/>
          <c:tx>
            <c:strRef>
              <c:f>Sheet1!$E$1</c:f>
              <c:strCache>
                <c:ptCount val="1"/>
                <c:pt idx="0">
                  <c:v>Series 4</c:v>
                </c:pt>
              </c:strCache>
            </c:strRef>
          </c:tx>
          <c:spPr>
            <a:ln>
              <a:solidFill>
                <a:schemeClr val="accent4"/>
              </a:solidFill>
            </a:ln>
          </c:spPr>
          <c:marker>
            <c:symbol val="square"/>
            <c:size val="8"/>
            <c:spPr>
              <a:solidFill>
                <a:schemeClr val="accent4"/>
              </a:solidFill>
              <a:ln>
                <a:noFill/>
              </a:ln>
            </c:spPr>
          </c:marker>
          <c:cat>
            <c:strRef>
              <c:f>Sheet1!$A$2:$A$5</c:f>
              <c:strCache>
                <c:ptCount val="4"/>
                <c:pt idx="0">
                  <c:v>Category 1</c:v>
                </c:pt>
                <c:pt idx="1">
                  <c:v>Category 2</c:v>
                </c:pt>
                <c:pt idx="2">
                  <c:v>Category 3</c:v>
                </c:pt>
                <c:pt idx="3">
                  <c:v>Category 4</c:v>
                </c:pt>
              </c:strCache>
            </c:strRef>
          </c:cat>
          <c:val>
            <c:numRef>
              <c:f>Sheet1!$E$2:$E$5</c:f>
              <c:numCache>
                <c:formatCode>General</c:formatCode>
                <c:ptCount val="4"/>
                <c:pt idx="0">
                  <c:v>1</c:v>
                </c:pt>
                <c:pt idx="1">
                  <c:v>3</c:v>
                </c:pt>
                <c:pt idx="2">
                  <c:v>4</c:v>
                </c:pt>
                <c:pt idx="3">
                  <c:v>3.5</c:v>
                </c:pt>
              </c:numCache>
            </c:numRef>
          </c:val>
          <c:smooth val="0"/>
          <c:extLst>
            <c:ext xmlns:c16="http://schemas.microsoft.com/office/drawing/2014/chart" uri="{C3380CC4-5D6E-409C-BE32-E72D297353CC}">
              <c16:uniqueId val="{00000003-F6AF-4CE2-B45E-3FB0DBCD341C}"/>
            </c:ext>
          </c:extLst>
        </c:ser>
        <c:ser>
          <c:idx val="4"/>
          <c:order val="4"/>
          <c:tx>
            <c:strRef>
              <c:f>Sheet1!$F$1</c:f>
              <c:strCache>
                <c:ptCount val="1"/>
                <c:pt idx="0">
                  <c:v>Series 5</c:v>
                </c:pt>
              </c:strCache>
            </c:strRef>
          </c:tx>
          <c:spPr>
            <a:ln>
              <a:solidFill>
                <a:schemeClr val="accent5"/>
              </a:solidFill>
            </a:ln>
          </c:spPr>
          <c:marker>
            <c:symbol val="square"/>
            <c:size val="8"/>
            <c:spPr>
              <a:solidFill>
                <a:schemeClr val="accent5"/>
              </a:solidFill>
              <a:ln>
                <a:noFill/>
              </a:ln>
            </c:spPr>
          </c:marker>
          <c:cat>
            <c:strRef>
              <c:f>Sheet1!$A$2:$A$5</c:f>
              <c:strCache>
                <c:ptCount val="4"/>
                <c:pt idx="0">
                  <c:v>Category 1</c:v>
                </c:pt>
                <c:pt idx="1">
                  <c:v>Category 2</c:v>
                </c:pt>
                <c:pt idx="2">
                  <c:v>Category 3</c:v>
                </c:pt>
                <c:pt idx="3">
                  <c:v>Category 4</c:v>
                </c:pt>
              </c:strCache>
            </c:strRef>
          </c:cat>
          <c:val>
            <c:numRef>
              <c:f>Sheet1!$F$2:$F$5</c:f>
              <c:numCache>
                <c:formatCode>General</c:formatCode>
                <c:ptCount val="4"/>
                <c:pt idx="0">
                  <c:v>3</c:v>
                </c:pt>
                <c:pt idx="1">
                  <c:v>4</c:v>
                </c:pt>
                <c:pt idx="2">
                  <c:v>3</c:v>
                </c:pt>
                <c:pt idx="3">
                  <c:v>2</c:v>
                </c:pt>
              </c:numCache>
            </c:numRef>
          </c:val>
          <c:smooth val="0"/>
          <c:extLst>
            <c:ext xmlns:c16="http://schemas.microsoft.com/office/drawing/2014/chart" uri="{C3380CC4-5D6E-409C-BE32-E72D297353CC}">
              <c16:uniqueId val="{00000004-F6AF-4CE2-B45E-3FB0DBCD341C}"/>
            </c:ext>
          </c:extLst>
        </c:ser>
        <c:ser>
          <c:idx val="5"/>
          <c:order val="5"/>
          <c:tx>
            <c:strRef>
              <c:f>Sheet1!$G$1</c:f>
              <c:strCache>
                <c:ptCount val="1"/>
                <c:pt idx="0">
                  <c:v>Series 6</c:v>
                </c:pt>
              </c:strCache>
            </c:strRef>
          </c:tx>
          <c:spPr>
            <a:ln>
              <a:solidFill>
                <a:schemeClr val="accent6"/>
              </a:solidFill>
            </a:ln>
          </c:spPr>
          <c:marker>
            <c:symbol val="square"/>
            <c:size val="8"/>
            <c:spPr>
              <a:solidFill>
                <a:schemeClr val="accent6"/>
              </a:solidFill>
              <a:ln>
                <a:noFill/>
              </a:ln>
            </c:spPr>
          </c:marker>
          <c:cat>
            <c:strRef>
              <c:f>Sheet1!$A$2:$A$5</c:f>
              <c:strCache>
                <c:ptCount val="4"/>
                <c:pt idx="0">
                  <c:v>Category 1</c:v>
                </c:pt>
                <c:pt idx="1">
                  <c:v>Category 2</c:v>
                </c:pt>
                <c:pt idx="2">
                  <c:v>Category 3</c:v>
                </c:pt>
                <c:pt idx="3">
                  <c:v>Category 4</c:v>
                </c:pt>
              </c:strCache>
            </c:strRef>
          </c:cat>
          <c:val>
            <c:numRef>
              <c:f>Sheet1!$G$2:$G$5</c:f>
              <c:numCache>
                <c:formatCode>General</c:formatCode>
                <c:ptCount val="4"/>
                <c:pt idx="0">
                  <c:v>4</c:v>
                </c:pt>
                <c:pt idx="1">
                  <c:v>5</c:v>
                </c:pt>
                <c:pt idx="2">
                  <c:v>2</c:v>
                </c:pt>
                <c:pt idx="3">
                  <c:v>3</c:v>
                </c:pt>
              </c:numCache>
            </c:numRef>
          </c:val>
          <c:smooth val="0"/>
          <c:extLst>
            <c:ext xmlns:c16="http://schemas.microsoft.com/office/drawing/2014/chart" uri="{C3380CC4-5D6E-409C-BE32-E72D297353CC}">
              <c16:uniqueId val="{00000005-F6AF-4CE2-B45E-3FB0DBCD341C}"/>
            </c:ext>
          </c:extLst>
        </c:ser>
        <c:dLbls>
          <c:showLegendKey val="0"/>
          <c:showVal val="0"/>
          <c:showCatName val="0"/>
          <c:showSerName val="0"/>
          <c:showPercent val="0"/>
          <c:showBubbleSize val="0"/>
        </c:dLbls>
        <c:marker val="1"/>
        <c:smooth val="0"/>
        <c:axId val="1724820928"/>
        <c:axId val="1724827456"/>
      </c:lineChart>
      <c:catAx>
        <c:axId val="1724820928"/>
        <c:scaling>
          <c:orientation val="minMax"/>
        </c:scaling>
        <c:delete val="0"/>
        <c:axPos val="b"/>
        <c:numFmt formatCode="General" sourceLinked="0"/>
        <c:majorTickMark val="out"/>
        <c:minorTickMark val="none"/>
        <c:tickLblPos val="nextTo"/>
        <c:crossAx val="1724827456"/>
        <c:crosses val="autoZero"/>
        <c:auto val="1"/>
        <c:lblAlgn val="ctr"/>
        <c:lblOffset val="100"/>
        <c:noMultiLvlLbl val="0"/>
      </c:catAx>
      <c:valAx>
        <c:axId val="1724827456"/>
        <c:scaling>
          <c:orientation val="minMax"/>
        </c:scaling>
        <c:delete val="0"/>
        <c:axPos val="l"/>
        <c:majorGridlines/>
        <c:numFmt formatCode="General" sourceLinked="1"/>
        <c:majorTickMark val="out"/>
        <c:minorTickMark val="none"/>
        <c:tickLblPos val="nextTo"/>
        <c:crossAx val="1724820928"/>
        <c:crosses val="autoZero"/>
        <c:crossBetween val="between"/>
      </c:valAx>
    </c:plotArea>
    <c:legend>
      <c:legendPos val="r"/>
      <c:overlay val="0"/>
    </c:legend>
    <c:plotVisOnly val="1"/>
    <c:dispBlanksAs val="gap"/>
    <c:showDLblsOverMax val="0"/>
  </c:chart>
  <c:txPr>
    <a:bodyPr/>
    <a:lstStyle/>
    <a:p>
      <a:pPr>
        <a:defRPr sz="1800"/>
      </a:pPr>
      <a:endParaRPr lang="en-US"/>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lineChart>
        <c:grouping val="standard"/>
        <c:varyColors val="0"/>
        <c:ser>
          <c:idx val="0"/>
          <c:order val="0"/>
          <c:tx>
            <c:strRef>
              <c:f>Sheet1!$B$1</c:f>
              <c:strCache>
                <c:ptCount val="1"/>
                <c:pt idx="0">
                  <c:v>Series 1</c:v>
                </c:pt>
              </c:strCache>
            </c:strRef>
          </c:tx>
          <c:spPr>
            <a:ln>
              <a:solidFill>
                <a:schemeClr val="accent1"/>
              </a:solidFill>
            </a:ln>
          </c:spPr>
          <c:marker>
            <c:symbol val="square"/>
            <c:size val="8"/>
            <c:spPr>
              <a:solidFill>
                <a:schemeClr val="accent1"/>
              </a:solidFill>
              <a:ln>
                <a:noFill/>
              </a:ln>
            </c:spPr>
          </c:marker>
          <c:cat>
            <c:strRef>
              <c:f>Sheet1!$A$2:$A$5</c:f>
              <c:strCache>
                <c:ptCount val="4"/>
                <c:pt idx="0">
                  <c:v>Cat. 1</c:v>
                </c:pt>
                <c:pt idx="1">
                  <c:v>Cat. 2</c:v>
                </c:pt>
                <c:pt idx="2">
                  <c:v>Cat. 3</c:v>
                </c:pt>
                <c:pt idx="3">
                  <c:v>Cat. 4</c:v>
                </c:pt>
              </c:strCache>
            </c:strRef>
          </c:cat>
          <c:val>
            <c:numRef>
              <c:f>Sheet1!$B$2:$B$5</c:f>
              <c:numCache>
                <c:formatCode>General</c:formatCode>
                <c:ptCount val="4"/>
                <c:pt idx="0">
                  <c:v>4.3</c:v>
                </c:pt>
                <c:pt idx="1">
                  <c:v>2.5</c:v>
                </c:pt>
                <c:pt idx="2">
                  <c:v>3.5</c:v>
                </c:pt>
                <c:pt idx="3">
                  <c:v>4.5</c:v>
                </c:pt>
              </c:numCache>
            </c:numRef>
          </c:val>
          <c:smooth val="0"/>
          <c:extLst>
            <c:ext xmlns:c16="http://schemas.microsoft.com/office/drawing/2014/chart" uri="{C3380CC4-5D6E-409C-BE32-E72D297353CC}">
              <c16:uniqueId val="{00000000-A125-4565-95CF-D4FBEBB01F61}"/>
            </c:ext>
          </c:extLst>
        </c:ser>
        <c:ser>
          <c:idx val="1"/>
          <c:order val="1"/>
          <c:tx>
            <c:strRef>
              <c:f>Sheet1!$C$1</c:f>
              <c:strCache>
                <c:ptCount val="1"/>
                <c:pt idx="0">
                  <c:v>Series 2</c:v>
                </c:pt>
              </c:strCache>
            </c:strRef>
          </c:tx>
          <c:spPr>
            <a:ln>
              <a:solidFill>
                <a:schemeClr val="accent2"/>
              </a:solidFill>
            </a:ln>
          </c:spPr>
          <c:marker>
            <c:symbol val="square"/>
            <c:size val="8"/>
            <c:spPr>
              <a:solidFill>
                <a:schemeClr val="accent2"/>
              </a:solidFill>
              <a:ln>
                <a:noFill/>
              </a:ln>
            </c:spPr>
          </c:marker>
          <c:cat>
            <c:strRef>
              <c:f>Sheet1!$A$2:$A$5</c:f>
              <c:strCache>
                <c:ptCount val="4"/>
                <c:pt idx="0">
                  <c:v>Cat. 1</c:v>
                </c:pt>
                <c:pt idx="1">
                  <c:v>Cat. 2</c:v>
                </c:pt>
                <c:pt idx="2">
                  <c:v>Cat. 3</c:v>
                </c:pt>
                <c:pt idx="3">
                  <c:v>Cat. 4</c:v>
                </c:pt>
              </c:strCache>
            </c:strRef>
          </c:cat>
          <c:val>
            <c:numRef>
              <c:f>Sheet1!$C$2:$C$5</c:f>
              <c:numCache>
                <c:formatCode>General</c:formatCode>
                <c:ptCount val="4"/>
                <c:pt idx="0">
                  <c:v>2.4</c:v>
                </c:pt>
                <c:pt idx="1">
                  <c:v>4.4000000000000004</c:v>
                </c:pt>
                <c:pt idx="2">
                  <c:v>1.8</c:v>
                </c:pt>
                <c:pt idx="3">
                  <c:v>2.8</c:v>
                </c:pt>
              </c:numCache>
            </c:numRef>
          </c:val>
          <c:smooth val="0"/>
          <c:extLst>
            <c:ext xmlns:c16="http://schemas.microsoft.com/office/drawing/2014/chart" uri="{C3380CC4-5D6E-409C-BE32-E72D297353CC}">
              <c16:uniqueId val="{00000001-A125-4565-95CF-D4FBEBB01F61}"/>
            </c:ext>
          </c:extLst>
        </c:ser>
        <c:ser>
          <c:idx val="2"/>
          <c:order val="2"/>
          <c:tx>
            <c:strRef>
              <c:f>Sheet1!$D$1</c:f>
              <c:strCache>
                <c:ptCount val="1"/>
                <c:pt idx="0">
                  <c:v>Series 3</c:v>
                </c:pt>
              </c:strCache>
            </c:strRef>
          </c:tx>
          <c:spPr>
            <a:ln>
              <a:solidFill>
                <a:schemeClr val="accent3"/>
              </a:solidFill>
            </a:ln>
          </c:spPr>
          <c:marker>
            <c:symbol val="square"/>
            <c:size val="8"/>
            <c:spPr>
              <a:solidFill>
                <a:schemeClr val="accent3"/>
              </a:solidFill>
              <a:ln>
                <a:noFill/>
              </a:ln>
            </c:spPr>
          </c:marker>
          <c:cat>
            <c:strRef>
              <c:f>Sheet1!$A$2:$A$5</c:f>
              <c:strCache>
                <c:ptCount val="4"/>
                <c:pt idx="0">
                  <c:v>Cat. 1</c:v>
                </c:pt>
                <c:pt idx="1">
                  <c:v>Cat. 2</c:v>
                </c:pt>
                <c:pt idx="2">
                  <c:v>Cat. 3</c:v>
                </c:pt>
                <c:pt idx="3">
                  <c:v>Cat. 4</c:v>
                </c:pt>
              </c:strCache>
            </c:strRef>
          </c:cat>
          <c:val>
            <c:numRef>
              <c:f>Sheet1!$D$2:$D$5</c:f>
              <c:numCache>
                <c:formatCode>General</c:formatCode>
                <c:ptCount val="4"/>
                <c:pt idx="0">
                  <c:v>2</c:v>
                </c:pt>
                <c:pt idx="1">
                  <c:v>2</c:v>
                </c:pt>
                <c:pt idx="2">
                  <c:v>3</c:v>
                </c:pt>
                <c:pt idx="3">
                  <c:v>5</c:v>
                </c:pt>
              </c:numCache>
            </c:numRef>
          </c:val>
          <c:smooth val="0"/>
          <c:extLst>
            <c:ext xmlns:c16="http://schemas.microsoft.com/office/drawing/2014/chart" uri="{C3380CC4-5D6E-409C-BE32-E72D297353CC}">
              <c16:uniqueId val="{00000002-A125-4565-95CF-D4FBEBB01F61}"/>
            </c:ext>
          </c:extLst>
        </c:ser>
        <c:ser>
          <c:idx val="3"/>
          <c:order val="3"/>
          <c:tx>
            <c:strRef>
              <c:f>Sheet1!$E$1</c:f>
              <c:strCache>
                <c:ptCount val="1"/>
                <c:pt idx="0">
                  <c:v>Series 4</c:v>
                </c:pt>
              </c:strCache>
            </c:strRef>
          </c:tx>
          <c:spPr>
            <a:ln>
              <a:solidFill>
                <a:schemeClr val="accent4"/>
              </a:solidFill>
            </a:ln>
          </c:spPr>
          <c:marker>
            <c:symbol val="square"/>
            <c:size val="8"/>
            <c:spPr>
              <a:solidFill>
                <a:schemeClr val="accent4"/>
              </a:solidFill>
              <a:ln>
                <a:noFill/>
              </a:ln>
            </c:spPr>
          </c:marker>
          <c:cat>
            <c:strRef>
              <c:f>Sheet1!$A$2:$A$5</c:f>
              <c:strCache>
                <c:ptCount val="4"/>
                <c:pt idx="0">
                  <c:v>Cat. 1</c:v>
                </c:pt>
                <c:pt idx="1">
                  <c:v>Cat. 2</c:v>
                </c:pt>
                <c:pt idx="2">
                  <c:v>Cat. 3</c:v>
                </c:pt>
                <c:pt idx="3">
                  <c:v>Cat. 4</c:v>
                </c:pt>
              </c:strCache>
            </c:strRef>
          </c:cat>
          <c:val>
            <c:numRef>
              <c:f>Sheet1!$E$2:$E$5</c:f>
              <c:numCache>
                <c:formatCode>General</c:formatCode>
                <c:ptCount val="4"/>
                <c:pt idx="0">
                  <c:v>1</c:v>
                </c:pt>
                <c:pt idx="1">
                  <c:v>3</c:v>
                </c:pt>
                <c:pt idx="2">
                  <c:v>4</c:v>
                </c:pt>
                <c:pt idx="3">
                  <c:v>3.5</c:v>
                </c:pt>
              </c:numCache>
            </c:numRef>
          </c:val>
          <c:smooth val="0"/>
          <c:extLst>
            <c:ext xmlns:c16="http://schemas.microsoft.com/office/drawing/2014/chart" uri="{C3380CC4-5D6E-409C-BE32-E72D297353CC}">
              <c16:uniqueId val="{00000003-A125-4565-95CF-D4FBEBB01F61}"/>
            </c:ext>
          </c:extLst>
        </c:ser>
        <c:dLbls>
          <c:showLegendKey val="0"/>
          <c:showVal val="0"/>
          <c:showCatName val="0"/>
          <c:showSerName val="0"/>
          <c:showPercent val="0"/>
          <c:showBubbleSize val="0"/>
        </c:dLbls>
        <c:marker val="1"/>
        <c:smooth val="0"/>
        <c:axId val="1724818208"/>
        <c:axId val="1724813312"/>
      </c:lineChart>
      <c:catAx>
        <c:axId val="1724818208"/>
        <c:scaling>
          <c:orientation val="minMax"/>
        </c:scaling>
        <c:delete val="0"/>
        <c:axPos val="b"/>
        <c:numFmt formatCode="General" sourceLinked="0"/>
        <c:majorTickMark val="out"/>
        <c:minorTickMark val="none"/>
        <c:tickLblPos val="nextTo"/>
        <c:crossAx val="1724813312"/>
        <c:crosses val="autoZero"/>
        <c:auto val="1"/>
        <c:lblAlgn val="ctr"/>
        <c:lblOffset val="100"/>
        <c:noMultiLvlLbl val="0"/>
      </c:catAx>
      <c:valAx>
        <c:axId val="1724813312"/>
        <c:scaling>
          <c:orientation val="minMax"/>
        </c:scaling>
        <c:delete val="0"/>
        <c:axPos val="l"/>
        <c:majorGridlines/>
        <c:numFmt formatCode="General" sourceLinked="1"/>
        <c:majorTickMark val="out"/>
        <c:minorTickMark val="none"/>
        <c:tickLblPos val="nextTo"/>
        <c:crossAx val="1724818208"/>
        <c:crosses val="autoZero"/>
        <c:crossBetween val="between"/>
      </c:valAx>
    </c:plotArea>
    <c:legend>
      <c:legendPos val="b"/>
      <c:overlay val="0"/>
    </c:legend>
    <c:plotVisOnly val="1"/>
    <c:dispBlanksAs val="gap"/>
    <c:showDLblsOverMax val="0"/>
  </c:chart>
  <c:txPr>
    <a:bodyPr/>
    <a:lstStyle/>
    <a:p>
      <a:pPr>
        <a:defRPr sz="1800"/>
      </a:pPr>
      <a:endParaRPr lang="en-US"/>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dPt>
            <c:idx val="0"/>
            <c:bubble3D val="0"/>
            <c:spPr>
              <a:solidFill>
                <a:schemeClr val="accent1"/>
              </a:solidFill>
            </c:spPr>
            <c:extLst>
              <c:ext xmlns:c16="http://schemas.microsoft.com/office/drawing/2014/chart" uri="{C3380CC4-5D6E-409C-BE32-E72D297353CC}">
                <c16:uniqueId val="{00000001-DEDA-445D-B80D-FD37F7155F1B}"/>
              </c:ext>
            </c:extLst>
          </c:dPt>
          <c:dPt>
            <c:idx val="1"/>
            <c:bubble3D val="0"/>
            <c:spPr>
              <a:solidFill>
                <a:schemeClr val="accent2"/>
              </a:solidFill>
            </c:spPr>
            <c:extLst>
              <c:ext xmlns:c16="http://schemas.microsoft.com/office/drawing/2014/chart" uri="{C3380CC4-5D6E-409C-BE32-E72D297353CC}">
                <c16:uniqueId val="{00000003-DEDA-445D-B80D-FD37F7155F1B}"/>
              </c:ext>
            </c:extLst>
          </c:dPt>
          <c:dPt>
            <c:idx val="2"/>
            <c:bubble3D val="0"/>
            <c:spPr>
              <a:solidFill>
                <a:schemeClr val="accent3"/>
              </a:solidFill>
            </c:spPr>
            <c:extLst>
              <c:ext xmlns:c16="http://schemas.microsoft.com/office/drawing/2014/chart" uri="{C3380CC4-5D6E-409C-BE32-E72D297353CC}">
                <c16:uniqueId val="{00000005-DEDA-445D-B80D-FD37F7155F1B}"/>
              </c:ext>
            </c:extLst>
          </c:dPt>
          <c:dPt>
            <c:idx val="3"/>
            <c:bubble3D val="0"/>
            <c:spPr>
              <a:solidFill>
                <a:schemeClr val="accent4"/>
              </a:solidFill>
            </c:spPr>
            <c:extLst>
              <c:ext xmlns:c16="http://schemas.microsoft.com/office/drawing/2014/chart" uri="{C3380CC4-5D6E-409C-BE32-E72D297353CC}">
                <c16:uniqueId val="{00000007-DEDA-445D-B80D-FD37F7155F1B}"/>
              </c:ext>
            </c:extLst>
          </c:dPt>
          <c:dPt>
            <c:idx val="4"/>
            <c:bubble3D val="0"/>
            <c:spPr>
              <a:solidFill>
                <a:schemeClr val="accent5"/>
              </a:solidFill>
            </c:spPr>
            <c:extLst>
              <c:ext xmlns:c16="http://schemas.microsoft.com/office/drawing/2014/chart" uri="{C3380CC4-5D6E-409C-BE32-E72D297353CC}">
                <c16:uniqueId val="{00000009-DEDA-445D-B80D-FD37F7155F1B}"/>
              </c:ext>
            </c:extLst>
          </c:dPt>
          <c:dPt>
            <c:idx val="5"/>
            <c:bubble3D val="0"/>
            <c:spPr>
              <a:solidFill>
                <a:schemeClr val="accent6"/>
              </a:solidFill>
            </c:spPr>
            <c:extLst>
              <c:ext xmlns:c16="http://schemas.microsoft.com/office/drawing/2014/chart" uri="{C3380CC4-5D6E-409C-BE32-E72D297353CC}">
                <c16:uniqueId val="{0000000B-DEDA-445D-B80D-FD37F7155F1B}"/>
              </c:ext>
            </c:extLst>
          </c:dPt>
          <c:cat>
            <c:strRef>
              <c:f>Sheet1!$A$2:$A$7</c:f>
              <c:strCache>
                <c:ptCount val="6"/>
                <c:pt idx="0">
                  <c:v>Series 1</c:v>
                </c:pt>
                <c:pt idx="1">
                  <c:v>Series 2</c:v>
                </c:pt>
                <c:pt idx="2">
                  <c:v>Series 3</c:v>
                </c:pt>
                <c:pt idx="3">
                  <c:v>Series 4</c:v>
                </c:pt>
                <c:pt idx="4">
                  <c:v>Series 5</c:v>
                </c:pt>
                <c:pt idx="5">
                  <c:v>Series 6</c:v>
                </c:pt>
              </c:strCache>
            </c:strRef>
          </c:cat>
          <c:val>
            <c:numRef>
              <c:f>Sheet1!$B$2:$B$7</c:f>
              <c:numCache>
                <c:formatCode>General</c:formatCode>
                <c:ptCount val="6"/>
                <c:pt idx="0">
                  <c:v>11</c:v>
                </c:pt>
                <c:pt idx="1">
                  <c:v>3</c:v>
                </c:pt>
                <c:pt idx="2">
                  <c:v>2</c:v>
                </c:pt>
                <c:pt idx="3">
                  <c:v>1.5</c:v>
                </c:pt>
                <c:pt idx="4">
                  <c:v>1</c:v>
                </c:pt>
                <c:pt idx="5">
                  <c:v>0.5</c:v>
                </c:pt>
              </c:numCache>
            </c:numRef>
          </c:val>
          <c:extLst>
            <c:ext xmlns:c16="http://schemas.microsoft.com/office/drawing/2014/chart" uri="{C3380CC4-5D6E-409C-BE32-E72D297353CC}">
              <c16:uniqueId val="{0000000C-DEDA-445D-B80D-FD37F7155F1B}"/>
            </c:ext>
          </c:extLst>
        </c:ser>
        <c:dLbls>
          <c:showLegendKey val="0"/>
          <c:showVal val="0"/>
          <c:showCatName val="0"/>
          <c:showSerName val="0"/>
          <c:showPercent val="0"/>
          <c:showBubbleSize val="0"/>
          <c:showLeaderLines val="0"/>
        </c:dLbls>
        <c:firstSliceAng val="0"/>
      </c:pieChart>
    </c:plotArea>
    <c:legend>
      <c:legendPos val="r"/>
      <c:overlay val="0"/>
    </c:legend>
    <c:plotVisOnly val="1"/>
    <c:dispBlanksAs val="zero"/>
    <c:showDLblsOverMax val="0"/>
  </c:chart>
  <c:txPr>
    <a:bodyPr/>
    <a:lstStyle/>
    <a:p>
      <a:pPr>
        <a:defRPr sz="1800"/>
      </a:pPr>
      <a:endParaRPr lang="en-US"/>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dPt>
            <c:idx val="0"/>
            <c:bubble3D val="0"/>
            <c:spPr>
              <a:solidFill>
                <a:schemeClr val="accent1"/>
              </a:solidFill>
            </c:spPr>
            <c:extLst>
              <c:ext xmlns:c16="http://schemas.microsoft.com/office/drawing/2014/chart" uri="{C3380CC4-5D6E-409C-BE32-E72D297353CC}">
                <c16:uniqueId val="{00000001-E6E7-4A43-9287-14794E0973F7}"/>
              </c:ext>
            </c:extLst>
          </c:dPt>
          <c:dPt>
            <c:idx val="1"/>
            <c:bubble3D val="0"/>
            <c:spPr>
              <a:solidFill>
                <a:schemeClr val="accent2"/>
              </a:solidFill>
            </c:spPr>
            <c:extLst>
              <c:ext xmlns:c16="http://schemas.microsoft.com/office/drawing/2014/chart" uri="{C3380CC4-5D6E-409C-BE32-E72D297353CC}">
                <c16:uniqueId val="{00000003-E6E7-4A43-9287-14794E0973F7}"/>
              </c:ext>
            </c:extLst>
          </c:dPt>
          <c:dPt>
            <c:idx val="2"/>
            <c:bubble3D val="0"/>
            <c:spPr>
              <a:solidFill>
                <a:schemeClr val="accent3"/>
              </a:solidFill>
            </c:spPr>
            <c:extLst>
              <c:ext xmlns:c16="http://schemas.microsoft.com/office/drawing/2014/chart" uri="{C3380CC4-5D6E-409C-BE32-E72D297353CC}">
                <c16:uniqueId val="{00000005-E6E7-4A43-9287-14794E0973F7}"/>
              </c:ext>
            </c:extLst>
          </c:dPt>
          <c:dPt>
            <c:idx val="3"/>
            <c:bubble3D val="0"/>
            <c:spPr>
              <a:solidFill>
                <a:schemeClr val="accent4"/>
              </a:solidFill>
            </c:spPr>
            <c:extLst>
              <c:ext xmlns:c16="http://schemas.microsoft.com/office/drawing/2014/chart" uri="{C3380CC4-5D6E-409C-BE32-E72D297353CC}">
                <c16:uniqueId val="{00000007-E6E7-4A43-9287-14794E0973F7}"/>
              </c:ext>
            </c:extLst>
          </c:dPt>
          <c:cat>
            <c:strRef>
              <c:f>Sheet1!$A$2:$A$5</c:f>
              <c:strCache>
                <c:ptCount val="4"/>
                <c:pt idx="0">
                  <c:v>Series 1</c:v>
                </c:pt>
                <c:pt idx="1">
                  <c:v>Series 2</c:v>
                </c:pt>
                <c:pt idx="2">
                  <c:v>Series 3</c:v>
                </c:pt>
                <c:pt idx="3">
                  <c:v>Series 4</c:v>
                </c:pt>
              </c:strCache>
            </c:strRef>
          </c:cat>
          <c:val>
            <c:numRef>
              <c:f>Sheet1!$B$2:$B$5</c:f>
              <c:numCache>
                <c:formatCode>General</c:formatCode>
                <c:ptCount val="4"/>
                <c:pt idx="0">
                  <c:v>11</c:v>
                </c:pt>
                <c:pt idx="1">
                  <c:v>3</c:v>
                </c:pt>
                <c:pt idx="2">
                  <c:v>2</c:v>
                </c:pt>
                <c:pt idx="3">
                  <c:v>1.5</c:v>
                </c:pt>
              </c:numCache>
            </c:numRef>
          </c:val>
          <c:extLst>
            <c:ext xmlns:c16="http://schemas.microsoft.com/office/drawing/2014/chart" uri="{C3380CC4-5D6E-409C-BE32-E72D297353CC}">
              <c16:uniqueId val="{00000008-E6E7-4A43-9287-14794E0973F7}"/>
            </c:ext>
          </c:extLst>
        </c:ser>
        <c:dLbls>
          <c:showLegendKey val="0"/>
          <c:showVal val="0"/>
          <c:showCatName val="0"/>
          <c:showSerName val="0"/>
          <c:showPercent val="0"/>
          <c:showBubbleSize val="0"/>
          <c:showLeaderLines val="0"/>
        </c:dLbls>
        <c:firstSliceAng val="0"/>
      </c:pieChart>
    </c:plotArea>
    <c:legend>
      <c:legendPos val="b"/>
      <c:overlay val="0"/>
    </c:legend>
    <c:plotVisOnly val="1"/>
    <c:dispBlanksAs val="zero"/>
    <c:showDLblsOverMax val="0"/>
  </c:chart>
  <c:txPr>
    <a:bodyPr/>
    <a:lstStyle/>
    <a:p>
      <a:pPr>
        <a:defRPr sz="1800"/>
      </a:pPr>
      <a:endParaRPr lang="en-US"/>
    </a:p>
  </c:txPr>
  <c:externalData r:id="rId1">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550449CD-19C8-44C0-A36B-1667EDB1312B}" type="datetimeFigureOut">
              <a:rPr lang="en-US" smtClean="0"/>
              <a:t>12/11/2017</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B5C7A2D6-6A74-4789-8A27-67CDFFE8E463}" type="slidenum">
              <a:rPr lang="en-US" smtClean="0"/>
              <a:t>‹#›</a:t>
            </a:fld>
            <a:endParaRPr lang="en-US"/>
          </a:p>
        </p:txBody>
      </p:sp>
    </p:spTree>
    <p:extLst>
      <p:ext uri="{BB962C8B-B14F-4D97-AF65-F5344CB8AC3E}">
        <p14:creationId xmlns:p14="http://schemas.microsoft.com/office/powerpoint/2010/main" val="290907956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14C511E-AA3B-43E3-B946-406AB5E4C4BB}" type="datetimeFigureOut">
              <a:rPr lang="en-US" smtClean="0"/>
              <a:pPr/>
              <a:t>12/11/2017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8E4A049-8685-4352-9DC2-828F08FD542B}" type="slidenum">
              <a:rPr lang="en-US" smtClean="0"/>
              <a:pPr/>
              <a:t>‹#›</a:t>
            </a:fld>
            <a:endParaRPr lang="en-US"/>
          </a:p>
        </p:txBody>
      </p:sp>
    </p:spTree>
    <p:extLst>
      <p:ext uri="{BB962C8B-B14F-4D97-AF65-F5344CB8AC3E}">
        <p14:creationId xmlns:p14="http://schemas.microsoft.com/office/powerpoint/2010/main" val="5442590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lgn="l"/>
            <a:r>
              <a:rPr lang="en-US" b="0" dirty="0">
                <a:latin typeface="Calibri" pitchFamily="34" charset="0"/>
              </a:rPr>
              <a:t>Hello and welcome all to our presentation. We</a:t>
            </a:r>
            <a:r>
              <a:rPr lang="en-US" b="0" baseline="0" dirty="0">
                <a:latin typeface="Calibri" pitchFamily="34" charset="0"/>
              </a:rPr>
              <a:t> are Kevin and Max and today we will be talking to you about out project,  desktop object identification and tracking.</a:t>
            </a:r>
          </a:p>
          <a:p>
            <a:endParaRPr lang="en-US" dirty="0"/>
          </a:p>
        </p:txBody>
      </p:sp>
      <p:sp>
        <p:nvSpPr>
          <p:cNvPr id="4" name="Slide Number Placeholder 3"/>
          <p:cNvSpPr>
            <a:spLocks noGrp="1"/>
          </p:cNvSpPr>
          <p:nvPr>
            <p:ph type="sldNum" sz="quarter" idx="10"/>
          </p:nvPr>
        </p:nvSpPr>
        <p:spPr/>
        <p:txBody>
          <a:bodyPr/>
          <a:lstStyle/>
          <a:p>
            <a:fld id="{3DA09BFF-9304-4EE8-967B-56F816FBB8C1}" type="slidenum">
              <a:rPr lang="en-US" smtClean="0"/>
              <a:pPr/>
              <a:t>1</a:t>
            </a:fld>
            <a:endParaRPr lang="en-US"/>
          </a:p>
        </p:txBody>
      </p:sp>
    </p:spTree>
    <p:extLst>
      <p:ext uri="{BB962C8B-B14F-4D97-AF65-F5344CB8AC3E}">
        <p14:creationId xmlns:p14="http://schemas.microsoft.com/office/powerpoint/2010/main" val="31427415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42E4EEC-242E-4699-A735-AC67A337252C}" type="slidenum">
              <a:rPr lang="en-US"/>
              <a:pPr/>
              <a:t>13</a:t>
            </a:fld>
            <a:endParaRPr lang="en-US"/>
          </a:p>
        </p:txBody>
      </p:sp>
      <p:sp>
        <p:nvSpPr>
          <p:cNvPr id="595970" name="Rectangle 2"/>
          <p:cNvSpPr>
            <a:spLocks noGrp="1" noRot="1" noChangeAspect="1" noChangeArrowheads="1" noTextEdit="1"/>
          </p:cNvSpPr>
          <p:nvPr>
            <p:ph type="sldImg"/>
          </p:nvPr>
        </p:nvSpPr>
        <p:spPr>
          <a:ln/>
        </p:spPr>
      </p:sp>
      <p:sp>
        <p:nvSpPr>
          <p:cNvPr id="59597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41419095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42E4EEC-242E-4699-A735-AC67A337252C}" type="slidenum">
              <a:rPr lang="en-US"/>
              <a:pPr/>
              <a:t>14</a:t>
            </a:fld>
            <a:endParaRPr lang="en-US"/>
          </a:p>
        </p:txBody>
      </p:sp>
      <p:sp>
        <p:nvSpPr>
          <p:cNvPr id="595970" name="Rectangle 2"/>
          <p:cNvSpPr>
            <a:spLocks noGrp="1" noRot="1" noChangeAspect="1" noChangeArrowheads="1" noTextEdit="1"/>
          </p:cNvSpPr>
          <p:nvPr>
            <p:ph type="sldImg"/>
          </p:nvPr>
        </p:nvSpPr>
        <p:spPr>
          <a:ln/>
        </p:spPr>
      </p:sp>
      <p:sp>
        <p:nvSpPr>
          <p:cNvPr id="59597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394437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we’ve been talking about so far is object detection, which goes frame-by-frame and identifies if an object is in the frame, drawing a bounding box around each detected object. Shifting gears a little bit, I will talk about object tracking. Object tracking, much like object detection, is about finding a specific object in a frame of video. However, object tracking assumes that you know the initial bounding box, and that an object will be in each successive frame. </a:t>
            </a:r>
          </a:p>
        </p:txBody>
      </p:sp>
      <p:sp>
        <p:nvSpPr>
          <p:cNvPr id="4" name="Slide Number Placeholder 3"/>
          <p:cNvSpPr>
            <a:spLocks noGrp="1"/>
          </p:cNvSpPr>
          <p:nvPr>
            <p:ph type="sldNum" sz="quarter" idx="10"/>
          </p:nvPr>
        </p:nvSpPr>
        <p:spPr/>
        <p:txBody>
          <a:bodyPr/>
          <a:lstStyle/>
          <a:p>
            <a:fld id="{78E4A049-8685-4352-9DC2-828F08FD542B}" type="slidenum">
              <a:rPr lang="en-US" smtClean="0"/>
              <a:pPr/>
              <a:t>15</a:t>
            </a:fld>
            <a:endParaRPr lang="en-US"/>
          </a:p>
        </p:txBody>
      </p:sp>
    </p:spTree>
    <p:extLst>
      <p:ext uri="{BB962C8B-B14F-4D97-AF65-F5344CB8AC3E}">
        <p14:creationId xmlns:p14="http://schemas.microsoft.com/office/powerpoint/2010/main" val="19337878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42E4EEC-242E-4699-A735-AC67A337252C}" type="slidenum">
              <a:rPr lang="en-US"/>
              <a:pPr/>
              <a:t>16</a:t>
            </a:fld>
            <a:endParaRPr lang="en-US"/>
          </a:p>
        </p:txBody>
      </p:sp>
      <p:sp>
        <p:nvSpPr>
          <p:cNvPr id="595970" name="Rectangle 2"/>
          <p:cNvSpPr>
            <a:spLocks noGrp="1" noRot="1" noChangeAspect="1" noChangeArrowheads="1" noTextEdit="1"/>
          </p:cNvSpPr>
          <p:nvPr>
            <p:ph type="sldImg"/>
          </p:nvPr>
        </p:nvSpPr>
        <p:spPr>
          <a:ln/>
        </p:spPr>
      </p:sp>
      <p:sp>
        <p:nvSpPr>
          <p:cNvPr id="59597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824845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err="1"/>
              <a:t>Adaboost</a:t>
            </a:r>
            <a:r>
              <a:rPr lang="en-US" sz="1000" dirty="0"/>
              <a:t>: An ensemble learning method that uses a linear combination of week classifiers to create a strong classifier.</a:t>
            </a:r>
          </a:p>
          <a:p>
            <a:endParaRPr lang="en-US" sz="1000" dirty="0"/>
          </a:p>
          <a:p>
            <a:r>
              <a:rPr lang="en-US" sz="1000" dirty="0"/>
              <a:t>Boosting: have an ensemble of weak classifiers that use Viola and Jones, </a:t>
            </a:r>
            <a:r>
              <a:rPr lang="en-US" sz="1000" dirty="0" err="1"/>
              <a:t>HoG</a:t>
            </a:r>
            <a:r>
              <a:rPr lang="en-US" sz="1000" dirty="0"/>
              <a:t>, and Local Binary Pattern features. Weak classifiers choose whether or not the location is the object by modeling the </a:t>
            </a:r>
            <a:r>
              <a:rPr lang="en-US" sz="1000" dirty="0" err="1"/>
              <a:t>prob</a:t>
            </a:r>
            <a:r>
              <a:rPr lang="en-US" sz="1000" dirty="0"/>
              <a:t> </a:t>
            </a:r>
            <a:r>
              <a:rPr lang="en-US" sz="1000" dirty="0" err="1"/>
              <a:t>dist</a:t>
            </a:r>
            <a:r>
              <a:rPr lang="en-US" sz="1000" dirty="0"/>
              <a:t> with a KF technique. Decision is gotten from this using a threshold for Harr-like wavelets and using NN for histogram based features. </a:t>
            </a:r>
          </a:p>
          <a:p>
            <a:r>
              <a:rPr lang="en-US" sz="1000" dirty="0"/>
              <a:t>Use a linear combination of these classifiers to make a strong classifier, update with prediction as </a:t>
            </a:r>
            <a:r>
              <a:rPr lang="en-US" sz="1000" dirty="0" err="1"/>
              <a:t>pos</a:t>
            </a:r>
            <a:r>
              <a:rPr lang="en-US" sz="1000" dirty="0"/>
              <a:t>, surrounding background as negative. </a:t>
            </a:r>
          </a:p>
          <a:p>
            <a:r>
              <a:rPr lang="en-US" sz="1000" dirty="0"/>
              <a:t>Legacy, outperformed by other methods.</a:t>
            </a:r>
          </a:p>
          <a:p>
            <a:endParaRPr lang="en-US" sz="1000" dirty="0"/>
          </a:p>
          <a:p>
            <a:r>
              <a:rPr lang="en-US" sz="1000" dirty="0"/>
              <a:t>MIL: Same basic concept, but incorporates multiple positive detections using bagging techniques, instead of only training on one. Classifies based on bags, and returns positive if any element in the bag is positive.</a:t>
            </a:r>
          </a:p>
          <a:p>
            <a:endParaRPr lang="en-US" sz="1000" dirty="0"/>
          </a:p>
          <a:p>
            <a:r>
              <a:rPr lang="en-US" sz="1000" dirty="0"/>
              <a:t>KCF: KCF expands on MIL, using the fact that the multiple positive detections will likely have large overlapped section, allowing for some correlation properties to improve on MIL in both speed and accuracy. Details are too math heavy for this presentation. This would be the one to use in this category, but took too long to execute in practice for a pseudo-real time situation.</a:t>
            </a:r>
          </a:p>
        </p:txBody>
      </p:sp>
      <p:sp>
        <p:nvSpPr>
          <p:cNvPr id="4" name="Slide Number Placeholder 3"/>
          <p:cNvSpPr>
            <a:spLocks noGrp="1"/>
          </p:cNvSpPr>
          <p:nvPr>
            <p:ph type="sldNum" sz="quarter" idx="10"/>
          </p:nvPr>
        </p:nvSpPr>
        <p:spPr/>
        <p:txBody>
          <a:bodyPr/>
          <a:lstStyle/>
          <a:p>
            <a:fld id="{78E4A049-8685-4352-9DC2-828F08FD542B}" type="slidenum">
              <a:rPr lang="en-US" smtClean="0"/>
              <a:pPr/>
              <a:t>17</a:t>
            </a:fld>
            <a:endParaRPr lang="en-US"/>
          </a:p>
        </p:txBody>
      </p:sp>
    </p:spTree>
    <p:extLst>
      <p:ext uri="{BB962C8B-B14F-4D97-AF65-F5344CB8AC3E}">
        <p14:creationId xmlns:p14="http://schemas.microsoft.com/office/powerpoint/2010/main" val="11273761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other methods included in OpenCV use different methods separate from </a:t>
            </a:r>
            <a:r>
              <a:rPr lang="en-US" dirty="0" err="1"/>
              <a:t>AdaBoost</a:t>
            </a:r>
            <a:r>
              <a:rPr lang="en-US" dirty="0"/>
              <a:t> and its associated features.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Medianflow</a:t>
            </a:r>
            <a:r>
              <a:rPr lang="en-US" dirty="0"/>
              <a:t>: By assuming that the difference between frames is small and approximately constant around the point of consideration, L-K finds the Least Squares estimator for the optical flow. L-K is the motion model, similar features are used as the </a:t>
            </a:r>
            <a:r>
              <a:rPr lang="en-US" dirty="0" err="1"/>
              <a:t>AdaBoost</a:t>
            </a:r>
            <a:r>
              <a:rPr lang="en-US" dirty="0"/>
              <a:t>-based trackers for appearance model. </a:t>
            </a:r>
          </a:p>
          <a:p>
            <a:r>
              <a:rPr lang="en-US" dirty="0"/>
              <a:t>TLD: fern refers to a hashing algorithm, used to generate histograms to be classified. In OpenCV, the tracking algorithm used is </a:t>
            </a:r>
            <a:r>
              <a:rPr lang="en-US" dirty="0" err="1"/>
              <a:t>medianflow</a:t>
            </a:r>
            <a:r>
              <a:rPr lang="en-US" dirty="0"/>
              <a:t>. Initial testing returned many false positives, so not currently using it. We periodically use a detector to update the box location, so this would be redundant as well.</a:t>
            </a:r>
          </a:p>
          <a:p>
            <a:r>
              <a:rPr lang="en-US" dirty="0" err="1"/>
              <a:t>Goturn</a:t>
            </a:r>
            <a:r>
              <a:rPr lang="en-US" dirty="0"/>
              <a:t>: Learns generic tracking patterns from wide variety of training data offline, which is useful online. (learns underlying motion)</a:t>
            </a:r>
          </a:p>
        </p:txBody>
      </p:sp>
      <p:sp>
        <p:nvSpPr>
          <p:cNvPr id="4" name="Slide Number Placeholder 3"/>
          <p:cNvSpPr>
            <a:spLocks noGrp="1"/>
          </p:cNvSpPr>
          <p:nvPr>
            <p:ph type="sldNum" sz="quarter" idx="10"/>
          </p:nvPr>
        </p:nvSpPr>
        <p:spPr/>
        <p:txBody>
          <a:bodyPr/>
          <a:lstStyle/>
          <a:p>
            <a:fld id="{78E4A049-8685-4352-9DC2-828F08FD542B}" type="slidenum">
              <a:rPr lang="en-US" smtClean="0"/>
              <a:pPr/>
              <a:t>18</a:t>
            </a:fld>
            <a:endParaRPr lang="en-US"/>
          </a:p>
        </p:txBody>
      </p:sp>
    </p:spTree>
    <p:extLst>
      <p:ext uri="{BB962C8B-B14F-4D97-AF65-F5344CB8AC3E}">
        <p14:creationId xmlns:p14="http://schemas.microsoft.com/office/powerpoint/2010/main" val="27258400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42E4EEC-242E-4699-A735-AC67A337252C}" type="slidenum">
              <a:rPr lang="en-US"/>
              <a:pPr/>
              <a:t>21</a:t>
            </a:fld>
            <a:endParaRPr lang="en-US"/>
          </a:p>
        </p:txBody>
      </p:sp>
      <p:sp>
        <p:nvSpPr>
          <p:cNvPr id="595970" name="Rectangle 2"/>
          <p:cNvSpPr>
            <a:spLocks noGrp="1" noRot="1" noChangeAspect="1" noChangeArrowheads="1" noTextEdit="1"/>
          </p:cNvSpPr>
          <p:nvPr>
            <p:ph type="sldImg"/>
          </p:nvPr>
        </p:nvSpPr>
        <p:spPr>
          <a:ln/>
        </p:spPr>
      </p:sp>
      <p:sp>
        <p:nvSpPr>
          <p:cNvPr id="595971"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12481539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42E4EEC-242E-4699-A735-AC67A337252C}" type="slidenum">
              <a:rPr lang="en-US"/>
              <a:pPr/>
              <a:t>22</a:t>
            </a:fld>
            <a:endParaRPr lang="en-US"/>
          </a:p>
        </p:txBody>
      </p:sp>
      <p:sp>
        <p:nvSpPr>
          <p:cNvPr id="595970" name="Rectangle 2"/>
          <p:cNvSpPr>
            <a:spLocks noGrp="1" noRot="1" noChangeAspect="1" noChangeArrowheads="1" noTextEdit="1"/>
          </p:cNvSpPr>
          <p:nvPr>
            <p:ph type="sldImg"/>
          </p:nvPr>
        </p:nvSpPr>
        <p:spPr>
          <a:ln/>
        </p:spPr>
      </p:sp>
      <p:sp>
        <p:nvSpPr>
          <p:cNvPr id="595971" name="Rectangle 3"/>
          <p:cNvSpPr>
            <a:spLocks noGrp="1" noChangeArrowheads="1"/>
          </p:cNvSpPr>
          <p:nvPr>
            <p:ph type="body" idx="1"/>
          </p:nvPr>
        </p:nvSpPr>
        <p:spPr/>
        <p:txBody>
          <a:bodyPr/>
          <a:lstStyle/>
          <a:p>
            <a:r>
              <a:rPr lang="en-US" dirty="0"/>
              <a:t>Some Tracking parameters include: margin of error between boxes before it’s considered a different box, maybe even using a different distance measurement between boxes (currently using max distance, but could use a 4 coordinate Euclidian/l2 norm), number of frames that </a:t>
            </a:r>
          </a:p>
        </p:txBody>
      </p:sp>
    </p:spTree>
    <p:extLst>
      <p:ext uri="{BB962C8B-B14F-4D97-AF65-F5344CB8AC3E}">
        <p14:creationId xmlns:p14="http://schemas.microsoft.com/office/powerpoint/2010/main" val="37901561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42E4EEC-242E-4699-A735-AC67A337252C}" type="slidenum">
              <a:rPr lang="en-US"/>
              <a:pPr/>
              <a:t>23</a:t>
            </a:fld>
            <a:endParaRPr lang="en-US"/>
          </a:p>
        </p:txBody>
      </p:sp>
      <p:sp>
        <p:nvSpPr>
          <p:cNvPr id="595970" name="Rectangle 2"/>
          <p:cNvSpPr>
            <a:spLocks noGrp="1" noRot="1" noChangeAspect="1" noChangeArrowheads="1" noTextEdit="1"/>
          </p:cNvSpPr>
          <p:nvPr>
            <p:ph type="sldImg"/>
          </p:nvPr>
        </p:nvSpPr>
        <p:spPr>
          <a:ln/>
        </p:spPr>
      </p:sp>
      <p:sp>
        <p:nvSpPr>
          <p:cNvPr id="59597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0168612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42E4EEC-242E-4699-A735-AC67A337252C}" type="slidenum">
              <a:rPr lang="en-US"/>
              <a:pPr/>
              <a:t>24</a:t>
            </a:fld>
            <a:endParaRPr lang="en-US"/>
          </a:p>
        </p:txBody>
      </p:sp>
      <p:sp>
        <p:nvSpPr>
          <p:cNvPr id="595970" name="Rectangle 2"/>
          <p:cNvSpPr>
            <a:spLocks noGrp="1" noRot="1" noChangeAspect="1" noChangeArrowheads="1" noTextEdit="1"/>
          </p:cNvSpPr>
          <p:nvPr>
            <p:ph type="sldImg"/>
          </p:nvPr>
        </p:nvSpPr>
        <p:spPr>
          <a:ln/>
        </p:spPr>
      </p:sp>
      <p:sp>
        <p:nvSpPr>
          <p:cNvPr id="59597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0529566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42E4EEC-242E-4699-A735-AC67A337252C}" type="slidenum">
              <a:rPr lang="en-US"/>
              <a:pPr/>
              <a:t>3</a:t>
            </a:fld>
            <a:endParaRPr lang="en-US"/>
          </a:p>
        </p:txBody>
      </p:sp>
      <p:sp>
        <p:nvSpPr>
          <p:cNvPr id="595970" name="Rectangle 2"/>
          <p:cNvSpPr>
            <a:spLocks noGrp="1" noRot="1" noChangeAspect="1" noChangeArrowheads="1" noTextEdit="1"/>
          </p:cNvSpPr>
          <p:nvPr>
            <p:ph type="sldImg"/>
          </p:nvPr>
        </p:nvSpPr>
        <p:spPr>
          <a:ln/>
        </p:spPr>
      </p:sp>
      <p:sp>
        <p:nvSpPr>
          <p:cNvPr id="595971" name="Rectangle 3"/>
          <p:cNvSpPr>
            <a:spLocks noGrp="1" noChangeArrowheads="1"/>
          </p:cNvSpPr>
          <p:nvPr>
            <p:ph type="body" idx="1"/>
          </p:nvPr>
        </p:nvSpPr>
        <p:spPr/>
        <p:txBody>
          <a:bodyPr/>
          <a:lstStyle/>
          <a:p>
            <a:r>
              <a:rPr lang="en-US" sz="1200" b="0" i="0" u="none" strike="noStrike" kern="1200" baseline="0" dirty="0">
                <a:solidFill>
                  <a:schemeClr val="tx1"/>
                </a:solidFill>
                <a:latin typeface="+mn-lt"/>
                <a:ea typeface="+mn-ea"/>
                <a:cs typeface="+mn-cs"/>
              </a:rPr>
              <a:t>The main motivation behind this project is the struggle of finding items on a heavily used</a:t>
            </a:r>
          </a:p>
          <a:p>
            <a:r>
              <a:rPr lang="en-US" sz="1200" b="0" i="0" u="none" strike="noStrike" kern="1200" baseline="0" dirty="0">
                <a:solidFill>
                  <a:schemeClr val="tx1"/>
                </a:solidFill>
                <a:latin typeface="+mn-lt"/>
                <a:ea typeface="+mn-ea"/>
                <a:cs typeface="+mn-cs"/>
              </a:rPr>
              <a:t>desk. On an active workbench, tools and other useful items are frequently getting picked</a:t>
            </a:r>
          </a:p>
          <a:p>
            <a:r>
              <a:rPr lang="en-US" sz="1200" b="0" i="0" u="none" strike="noStrike" kern="1200" baseline="0" dirty="0">
                <a:solidFill>
                  <a:schemeClr val="tx1"/>
                </a:solidFill>
                <a:latin typeface="+mn-lt"/>
                <a:ea typeface="+mn-ea"/>
                <a:cs typeface="+mn-cs"/>
              </a:rPr>
              <a:t>up, used, and placed down somewhere else. While good standard operating procedures will</a:t>
            </a:r>
          </a:p>
          <a:p>
            <a:r>
              <a:rPr lang="en-US" sz="1200" b="0" i="0" u="none" strike="noStrike" kern="1200" baseline="0" dirty="0">
                <a:solidFill>
                  <a:schemeClr val="tx1"/>
                </a:solidFill>
                <a:latin typeface="+mn-lt"/>
                <a:ea typeface="+mn-ea"/>
                <a:cs typeface="+mn-cs"/>
              </a:rPr>
              <a:t>make sure all the parts end up where they're expected to be, it's very easy to quickly lose</a:t>
            </a:r>
          </a:p>
          <a:p>
            <a:r>
              <a:rPr lang="en-US" sz="1200" b="0" i="0" u="none" strike="noStrike" kern="1200" baseline="0" dirty="0">
                <a:solidFill>
                  <a:schemeClr val="tx1"/>
                </a:solidFill>
                <a:latin typeface="+mn-lt"/>
                <a:ea typeface="+mn-ea"/>
                <a:cs typeface="+mn-cs"/>
              </a:rPr>
              <a:t>track of items.</a:t>
            </a:r>
          </a:p>
          <a:p>
            <a:endParaRPr lang="en-US" dirty="0"/>
          </a:p>
        </p:txBody>
      </p:sp>
    </p:spTree>
    <p:extLst>
      <p:ext uri="{BB962C8B-B14F-4D97-AF65-F5344CB8AC3E}">
        <p14:creationId xmlns:p14="http://schemas.microsoft.com/office/powerpoint/2010/main" val="30169001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200F2CE-DAA7-4DEE-8EED-08DDA41E7B9E}" type="slidenum">
              <a:rPr lang="en-US"/>
              <a:pPr/>
              <a:t>26</a:t>
            </a:fld>
            <a:endParaRPr lang="en-US"/>
          </a:p>
        </p:txBody>
      </p:sp>
      <p:sp>
        <p:nvSpPr>
          <p:cNvPr id="602114" name="Rectangle 2"/>
          <p:cNvSpPr>
            <a:spLocks noGrp="1" noRot="1" noChangeAspect="1" noChangeArrowheads="1" noTextEdit="1"/>
          </p:cNvSpPr>
          <p:nvPr>
            <p:ph type="sldImg"/>
          </p:nvPr>
        </p:nvSpPr>
        <p:spPr>
          <a:ln/>
        </p:spPr>
      </p:sp>
      <p:sp>
        <p:nvSpPr>
          <p:cNvPr id="602115" name="Rectangle 3"/>
          <p:cNvSpPr>
            <a:spLocks noGrp="1" noChangeArrowheads="1"/>
          </p:cNvSpPr>
          <p:nvPr>
            <p:ph type="body" idx="1"/>
          </p:nvPr>
        </p:nvSpPr>
        <p:spPr/>
        <p:txBody>
          <a:bodyPr/>
          <a:lstStyle/>
          <a:p>
            <a:r>
              <a:rPr lang="en-US" dirty="0"/>
              <a:t> </a:t>
            </a:r>
          </a:p>
        </p:txBody>
      </p:sp>
    </p:spTree>
    <p:extLst>
      <p:ext uri="{BB962C8B-B14F-4D97-AF65-F5344CB8AC3E}">
        <p14:creationId xmlns:p14="http://schemas.microsoft.com/office/powerpoint/2010/main" val="122803591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42E4EEC-242E-4699-A735-AC67A337252C}" type="slidenum">
              <a:rPr lang="en-US"/>
              <a:pPr/>
              <a:t>27</a:t>
            </a:fld>
            <a:endParaRPr lang="en-US"/>
          </a:p>
        </p:txBody>
      </p:sp>
      <p:sp>
        <p:nvSpPr>
          <p:cNvPr id="595970" name="Rectangle 2"/>
          <p:cNvSpPr>
            <a:spLocks noGrp="1" noRot="1" noChangeAspect="1" noChangeArrowheads="1" noTextEdit="1"/>
          </p:cNvSpPr>
          <p:nvPr>
            <p:ph type="sldImg"/>
          </p:nvPr>
        </p:nvSpPr>
        <p:spPr>
          <a:ln/>
        </p:spPr>
      </p:sp>
      <p:sp>
        <p:nvSpPr>
          <p:cNvPr id="59597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423234271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42E4EEC-242E-4699-A735-AC67A337252C}" type="slidenum">
              <a:rPr lang="en-US"/>
              <a:pPr/>
              <a:t>28</a:t>
            </a:fld>
            <a:endParaRPr lang="en-US"/>
          </a:p>
        </p:txBody>
      </p:sp>
      <p:sp>
        <p:nvSpPr>
          <p:cNvPr id="595970" name="Rectangle 2"/>
          <p:cNvSpPr>
            <a:spLocks noGrp="1" noRot="1" noChangeAspect="1" noChangeArrowheads="1" noTextEdit="1"/>
          </p:cNvSpPr>
          <p:nvPr>
            <p:ph type="sldImg"/>
          </p:nvPr>
        </p:nvSpPr>
        <p:spPr>
          <a:ln/>
        </p:spPr>
      </p:sp>
      <p:sp>
        <p:nvSpPr>
          <p:cNvPr id="59597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454374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Rot="1" noChangeAspect="1" noChangeArrowheads="1" noTextEdit="1"/>
          </p:cNvSpPr>
          <p:nvPr>
            <p:ph type="sldImg"/>
          </p:nvPr>
        </p:nvSpPr>
        <p:spPr>
          <a:xfrm>
            <a:off x="1185863" y="696913"/>
            <a:ext cx="4546600" cy="3409950"/>
          </a:xfrm>
          <a:ln/>
        </p:spPr>
      </p:sp>
      <p:sp>
        <p:nvSpPr>
          <p:cNvPr id="68611" name="Rectangle 3"/>
          <p:cNvSpPr>
            <a:spLocks noGrp="1" noChangeArrowheads="1"/>
          </p:cNvSpPr>
          <p:nvPr>
            <p:ph type="body" idx="1"/>
          </p:nvPr>
        </p:nvSpPr>
        <p:spPr>
          <a:xfrm>
            <a:off x="883652" y="4339341"/>
            <a:ext cx="5076721" cy="4106681"/>
          </a:xfrm>
          <a:noFill/>
          <a:ln/>
        </p:spPr>
        <p:txBody>
          <a:bodyPr/>
          <a:lstStyle/>
          <a:p>
            <a:endParaRPr lang="en-US"/>
          </a:p>
        </p:txBody>
      </p:sp>
    </p:spTree>
    <p:extLst>
      <p:ext uri="{BB962C8B-B14F-4D97-AF65-F5344CB8AC3E}">
        <p14:creationId xmlns:p14="http://schemas.microsoft.com/office/powerpoint/2010/main" val="21376471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9A5DE6D-E175-4148-9E10-6581D2914173}" type="slidenum">
              <a:rPr lang="en-US"/>
              <a:pPr/>
              <a:t>30</a:t>
            </a:fld>
            <a:endParaRPr lang="en-US"/>
          </a:p>
        </p:txBody>
      </p:sp>
      <p:sp>
        <p:nvSpPr>
          <p:cNvPr id="589826" name="Rectangle 2"/>
          <p:cNvSpPr>
            <a:spLocks noGrp="1" noRot="1" noChangeAspect="1" noChangeArrowheads="1" noTextEdit="1"/>
          </p:cNvSpPr>
          <p:nvPr>
            <p:ph type="sldImg"/>
          </p:nvPr>
        </p:nvSpPr>
        <p:spPr>
          <a:ln/>
        </p:spPr>
      </p:sp>
      <p:sp>
        <p:nvSpPr>
          <p:cNvPr id="589827" name="Rectangle 3"/>
          <p:cNvSpPr>
            <a:spLocks noGrp="1" noChangeArrowheads="1"/>
          </p:cNvSpPr>
          <p:nvPr>
            <p:ph type="body" idx="1"/>
          </p:nvPr>
        </p:nvSpPr>
        <p:spPr/>
        <p:txBody>
          <a:bodyPr/>
          <a:lstStyle/>
          <a:p>
            <a:pPr>
              <a:buFont typeface="Wingdings" pitchFamily="2" charset="2"/>
              <a:buNone/>
            </a:pPr>
            <a:r>
              <a:rPr lang="en-US" b="0" dirty="0"/>
              <a:t> </a:t>
            </a:r>
            <a:endParaRPr lang="en-US" dirty="0"/>
          </a:p>
        </p:txBody>
      </p:sp>
    </p:spTree>
    <p:extLst>
      <p:ext uri="{BB962C8B-B14F-4D97-AF65-F5344CB8AC3E}">
        <p14:creationId xmlns:p14="http://schemas.microsoft.com/office/powerpoint/2010/main" val="267182738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DA09BFF-9304-4EE8-967B-56F816FBB8C1}" type="slidenum">
              <a:rPr lang="en-US" smtClean="0"/>
              <a:pPr/>
              <a:t>31</a:t>
            </a:fld>
            <a:endParaRPr lang="en-US"/>
          </a:p>
        </p:txBody>
      </p:sp>
    </p:spTree>
    <p:extLst>
      <p:ext uri="{BB962C8B-B14F-4D97-AF65-F5344CB8AC3E}">
        <p14:creationId xmlns:p14="http://schemas.microsoft.com/office/powerpoint/2010/main" val="288869192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eaLnBrk="1" hangingPunct="1">
              <a:buFontTx/>
              <a:buNone/>
            </a:pPr>
            <a:r>
              <a:rPr lang="en-US" b="1" dirty="0"/>
              <a:t>BEST PRACTICES: </a:t>
            </a:r>
          </a:p>
          <a:p>
            <a:pPr eaLnBrk="1" hangingPunct="1">
              <a:buFont typeface="Arial" pitchFamily="34" charset="0"/>
              <a:buChar char="•"/>
            </a:pPr>
            <a:r>
              <a:rPr lang="en-US" b="0" dirty="0"/>
              <a:t> Open</a:t>
            </a:r>
            <a:r>
              <a:rPr lang="en-US" b="0" baseline="0" dirty="0"/>
              <a:t> Excel 2007 before creating charts in PowerPoint</a:t>
            </a:r>
          </a:p>
          <a:p>
            <a:pPr eaLnBrk="1" hangingPunct="1">
              <a:buFont typeface="Arial" pitchFamily="34" charset="0"/>
              <a:buChar char="•"/>
            </a:pPr>
            <a:r>
              <a:rPr lang="en-US" b="0" baseline="0" dirty="0"/>
              <a:t> Duplicate this slide and edit data</a:t>
            </a:r>
          </a:p>
        </p:txBody>
      </p:sp>
      <p:sp>
        <p:nvSpPr>
          <p:cNvPr id="4" name="Slide Number Placeholder 3"/>
          <p:cNvSpPr>
            <a:spLocks noGrp="1"/>
          </p:cNvSpPr>
          <p:nvPr>
            <p:ph type="sldNum" sz="quarter" idx="10"/>
          </p:nvPr>
        </p:nvSpPr>
        <p:spPr/>
        <p:txBody>
          <a:bodyPr/>
          <a:lstStyle/>
          <a:p>
            <a:fld id="{E7FE677A-78C3-4723-ABCD-0025B1878800}" type="slidenum">
              <a:rPr lang="en-US" smtClean="0"/>
              <a:pPr/>
              <a:t>33</a:t>
            </a:fld>
            <a:endParaRPr lang="en-US"/>
          </a:p>
        </p:txBody>
      </p:sp>
    </p:spTree>
    <p:extLst>
      <p:ext uri="{BB962C8B-B14F-4D97-AF65-F5344CB8AC3E}">
        <p14:creationId xmlns:p14="http://schemas.microsoft.com/office/powerpoint/2010/main" val="387867676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eaLnBrk="1" hangingPunct="1">
              <a:buFontTx/>
              <a:buNone/>
            </a:pPr>
            <a:r>
              <a:rPr lang="en-US" b="1" dirty="0"/>
              <a:t>BEST PRACTICES: </a:t>
            </a:r>
          </a:p>
          <a:p>
            <a:pPr eaLnBrk="1" hangingPunct="1">
              <a:buFont typeface="Arial" pitchFamily="34" charset="0"/>
              <a:buChar char="•"/>
            </a:pPr>
            <a:r>
              <a:rPr lang="en-US" b="0" dirty="0"/>
              <a:t> Open</a:t>
            </a:r>
            <a:r>
              <a:rPr lang="en-US" b="0" baseline="0" dirty="0"/>
              <a:t> Excel 2007 before creating charts in PowerPoint</a:t>
            </a:r>
          </a:p>
          <a:p>
            <a:pPr eaLnBrk="1" hangingPunct="1">
              <a:buFont typeface="Arial" pitchFamily="34" charset="0"/>
              <a:buChar char="•"/>
            </a:pPr>
            <a:r>
              <a:rPr lang="en-US" b="0" baseline="0" dirty="0"/>
              <a:t> Duplicate this slide and edit data</a:t>
            </a:r>
          </a:p>
        </p:txBody>
      </p:sp>
      <p:sp>
        <p:nvSpPr>
          <p:cNvPr id="4" name="Slide Number Placeholder 3"/>
          <p:cNvSpPr>
            <a:spLocks noGrp="1"/>
          </p:cNvSpPr>
          <p:nvPr>
            <p:ph type="sldNum" sz="quarter" idx="10"/>
          </p:nvPr>
        </p:nvSpPr>
        <p:spPr/>
        <p:txBody>
          <a:bodyPr/>
          <a:lstStyle/>
          <a:p>
            <a:fld id="{E7FE677A-78C3-4723-ABCD-0025B1878800}" type="slidenum">
              <a:rPr lang="en-US" smtClean="0"/>
              <a:pPr/>
              <a:t>34</a:t>
            </a:fld>
            <a:endParaRPr lang="en-US"/>
          </a:p>
        </p:txBody>
      </p:sp>
    </p:spTree>
    <p:extLst>
      <p:ext uri="{BB962C8B-B14F-4D97-AF65-F5344CB8AC3E}">
        <p14:creationId xmlns:p14="http://schemas.microsoft.com/office/powerpoint/2010/main" val="20854661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eaLnBrk="1" hangingPunct="1">
              <a:buFontTx/>
              <a:buNone/>
            </a:pPr>
            <a:r>
              <a:rPr lang="en-US" b="1" dirty="0"/>
              <a:t>BEST PRACTICES: </a:t>
            </a:r>
          </a:p>
          <a:p>
            <a:pPr eaLnBrk="1" hangingPunct="1">
              <a:buFont typeface="Arial" pitchFamily="34" charset="0"/>
              <a:buChar char="•"/>
            </a:pPr>
            <a:r>
              <a:rPr lang="en-US" b="0" dirty="0"/>
              <a:t> Open</a:t>
            </a:r>
            <a:r>
              <a:rPr lang="en-US" b="0" baseline="0" dirty="0"/>
              <a:t> Excel 2007 before creating charts in PowerPoint</a:t>
            </a:r>
          </a:p>
          <a:p>
            <a:pPr eaLnBrk="1" hangingPunct="1">
              <a:buFont typeface="Arial" pitchFamily="34" charset="0"/>
              <a:buChar char="•"/>
            </a:pPr>
            <a:r>
              <a:rPr lang="en-US" b="0" baseline="0" dirty="0"/>
              <a:t> Duplicate this slide and edit data</a:t>
            </a:r>
          </a:p>
        </p:txBody>
      </p:sp>
      <p:sp>
        <p:nvSpPr>
          <p:cNvPr id="4" name="Slide Number Placeholder 3"/>
          <p:cNvSpPr>
            <a:spLocks noGrp="1"/>
          </p:cNvSpPr>
          <p:nvPr>
            <p:ph type="sldNum" sz="quarter" idx="10"/>
          </p:nvPr>
        </p:nvSpPr>
        <p:spPr/>
        <p:txBody>
          <a:bodyPr/>
          <a:lstStyle/>
          <a:p>
            <a:fld id="{E7FE677A-78C3-4723-ABCD-0025B1878800}" type="slidenum">
              <a:rPr lang="en-US" smtClean="0"/>
              <a:pPr/>
              <a:t>35</a:t>
            </a:fld>
            <a:endParaRPr lang="en-US"/>
          </a:p>
        </p:txBody>
      </p:sp>
    </p:spTree>
    <p:extLst>
      <p:ext uri="{BB962C8B-B14F-4D97-AF65-F5344CB8AC3E}">
        <p14:creationId xmlns:p14="http://schemas.microsoft.com/office/powerpoint/2010/main" val="380405642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eaLnBrk="1" hangingPunct="1">
              <a:buFontTx/>
              <a:buNone/>
            </a:pPr>
            <a:r>
              <a:rPr lang="en-US" b="1" dirty="0"/>
              <a:t>BEST PRACTICES: </a:t>
            </a:r>
          </a:p>
          <a:p>
            <a:pPr eaLnBrk="1" hangingPunct="1">
              <a:buFont typeface="Arial" pitchFamily="34" charset="0"/>
              <a:buChar char="•"/>
            </a:pPr>
            <a:r>
              <a:rPr lang="en-US" b="0" dirty="0"/>
              <a:t> Open</a:t>
            </a:r>
            <a:r>
              <a:rPr lang="en-US" b="0" baseline="0" dirty="0"/>
              <a:t> Excel 2007 before creating charts in PowerPoint</a:t>
            </a:r>
          </a:p>
          <a:p>
            <a:pPr eaLnBrk="1" hangingPunct="1">
              <a:buFont typeface="Arial" pitchFamily="34" charset="0"/>
              <a:buChar char="•"/>
            </a:pPr>
            <a:r>
              <a:rPr lang="en-US" b="0" baseline="0" dirty="0"/>
              <a:t> Duplicate this slide and edit data</a:t>
            </a:r>
          </a:p>
        </p:txBody>
      </p:sp>
      <p:sp>
        <p:nvSpPr>
          <p:cNvPr id="4" name="Slide Number Placeholder 3"/>
          <p:cNvSpPr>
            <a:spLocks noGrp="1"/>
          </p:cNvSpPr>
          <p:nvPr>
            <p:ph type="sldNum" sz="quarter" idx="10"/>
          </p:nvPr>
        </p:nvSpPr>
        <p:spPr/>
        <p:txBody>
          <a:bodyPr/>
          <a:lstStyle/>
          <a:p>
            <a:fld id="{E7FE677A-78C3-4723-ABCD-0025B1878800}" type="slidenum">
              <a:rPr lang="en-US" smtClean="0"/>
              <a:pPr/>
              <a:t>36</a:t>
            </a:fld>
            <a:endParaRPr lang="en-US"/>
          </a:p>
        </p:txBody>
      </p:sp>
    </p:spTree>
    <p:extLst>
      <p:ext uri="{BB962C8B-B14F-4D97-AF65-F5344CB8AC3E}">
        <p14:creationId xmlns:p14="http://schemas.microsoft.com/office/powerpoint/2010/main" val="30634129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42E4EEC-242E-4699-A735-AC67A337252C}" type="slidenum">
              <a:rPr lang="en-US"/>
              <a:pPr/>
              <a:t>4</a:t>
            </a:fld>
            <a:endParaRPr lang="en-US"/>
          </a:p>
        </p:txBody>
      </p:sp>
      <p:sp>
        <p:nvSpPr>
          <p:cNvPr id="595970" name="Rectangle 2"/>
          <p:cNvSpPr>
            <a:spLocks noGrp="1" noRot="1" noChangeAspect="1" noChangeArrowheads="1" noTextEdit="1"/>
          </p:cNvSpPr>
          <p:nvPr>
            <p:ph type="sldImg"/>
          </p:nvPr>
        </p:nvSpPr>
        <p:spPr>
          <a:ln/>
        </p:spPr>
      </p:sp>
      <p:sp>
        <p:nvSpPr>
          <p:cNvPr id="595971" name="Rectangle 3"/>
          <p:cNvSpPr>
            <a:spLocks noGrp="1" noChangeArrowheads="1"/>
          </p:cNvSpPr>
          <p:nvPr>
            <p:ph type="body" idx="1"/>
          </p:nvPr>
        </p:nvSpPr>
        <p:spPr/>
        <p:txBody>
          <a:bodyPr/>
          <a:lstStyle/>
          <a:p>
            <a:r>
              <a:rPr lang="en-US" sz="1200" b="0" i="0" u="none" strike="noStrike" kern="1200" baseline="0" dirty="0">
                <a:solidFill>
                  <a:schemeClr val="tx1"/>
                </a:solidFill>
                <a:latin typeface="+mn-lt"/>
                <a:ea typeface="+mn-ea"/>
                <a:cs typeface="+mn-cs"/>
              </a:rPr>
              <a:t>The goal of this project is to start the foundation of a lab assistant robot that has the</a:t>
            </a:r>
          </a:p>
          <a:p>
            <a:r>
              <a:rPr lang="en-US" sz="1200" b="0" i="0" u="none" strike="noStrike" kern="1200" baseline="0" dirty="0">
                <a:solidFill>
                  <a:schemeClr val="tx1"/>
                </a:solidFill>
                <a:latin typeface="+mn-lt"/>
                <a:ea typeface="+mn-ea"/>
                <a:cs typeface="+mn-cs"/>
              </a:rPr>
              <a:t>capability of tracking common items found on a workbench in pseudo real-time. When a</a:t>
            </a:r>
          </a:p>
          <a:p>
            <a:r>
              <a:rPr lang="en-US" sz="1200" b="0" i="0" u="none" strike="noStrike" kern="1200" baseline="0" dirty="0">
                <a:solidFill>
                  <a:schemeClr val="tx1"/>
                </a:solidFill>
                <a:latin typeface="+mn-lt"/>
                <a:ea typeface="+mn-ea"/>
                <a:cs typeface="+mn-cs"/>
              </a:rPr>
              <a:t>user queries the robot, it should be able to tell the user where a specific tool is, in a way</a:t>
            </a:r>
          </a:p>
          <a:p>
            <a:r>
              <a:rPr lang="en-US" sz="1200" b="0" i="0" u="none" strike="noStrike" kern="1200" baseline="0" dirty="0">
                <a:solidFill>
                  <a:schemeClr val="tx1"/>
                </a:solidFill>
                <a:latin typeface="+mn-lt"/>
                <a:ea typeface="+mn-ea"/>
                <a:cs typeface="+mn-cs"/>
              </a:rPr>
              <a:t>that would make sense to the user. Initially, the objects being identified would come from</a:t>
            </a:r>
          </a:p>
          <a:p>
            <a:r>
              <a:rPr lang="en-US" sz="1200" b="0" i="0" u="none" strike="noStrike" kern="1200" baseline="0" dirty="0">
                <a:solidFill>
                  <a:schemeClr val="tx1"/>
                </a:solidFill>
                <a:latin typeface="+mn-lt"/>
                <a:ea typeface="+mn-ea"/>
                <a:cs typeface="+mn-cs"/>
              </a:rPr>
              <a:t>a preset bank of objects that have been pre-trained. However, the end product will likely</a:t>
            </a:r>
          </a:p>
          <a:p>
            <a:r>
              <a:rPr lang="en-US" sz="1200" b="0" i="0" u="none" strike="noStrike" kern="1200" baseline="0" dirty="0">
                <a:solidFill>
                  <a:schemeClr val="tx1"/>
                </a:solidFill>
                <a:latin typeface="+mn-lt"/>
                <a:ea typeface="+mn-ea"/>
                <a:cs typeface="+mn-cs"/>
              </a:rPr>
              <a:t>have to be trainable on new objects by the user.</a:t>
            </a:r>
          </a:p>
          <a:p>
            <a:r>
              <a:rPr lang="en-US" sz="1200" b="0" i="0" u="none" strike="noStrike" kern="1200" baseline="0" dirty="0">
                <a:solidFill>
                  <a:schemeClr val="tx1"/>
                </a:solidFill>
                <a:latin typeface="+mn-lt"/>
                <a:ea typeface="+mn-ea"/>
                <a:cs typeface="+mn-cs"/>
              </a:rPr>
              <a:t>For this project, the main topic of focus is object tracking. After all, the rest of the</a:t>
            </a:r>
          </a:p>
          <a:p>
            <a:r>
              <a:rPr lang="en-US" sz="1200" b="0" i="0" u="none" strike="noStrike" kern="1200" baseline="0" dirty="0">
                <a:solidFill>
                  <a:schemeClr val="tx1"/>
                </a:solidFill>
                <a:latin typeface="+mn-lt"/>
                <a:ea typeface="+mn-ea"/>
                <a:cs typeface="+mn-cs"/>
              </a:rPr>
              <a:t>features are both fairly difficult (and thus time-consuming), and out of scope of the computer</a:t>
            </a:r>
          </a:p>
          <a:p>
            <a:r>
              <a:rPr lang="en-US" sz="1200" b="0" i="0" u="none" strike="noStrike" kern="1200" baseline="0" dirty="0">
                <a:solidFill>
                  <a:schemeClr val="tx1"/>
                </a:solidFill>
                <a:latin typeface="+mn-lt"/>
                <a:ea typeface="+mn-ea"/>
                <a:cs typeface="+mn-cs"/>
              </a:rPr>
              <a:t>vision task. As such, the goal is to be able to detect a number of different objects, identify</a:t>
            </a:r>
          </a:p>
          <a:p>
            <a:r>
              <a:rPr lang="en-US" sz="1200" b="0" i="0" u="none" strike="noStrike" kern="1200" baseline="0" dirty="0">
                <a:solidFill>
                  <a:schemeClr val="tx1"/>
                </a:solidFill>
                <a:latin typeface="+mn-lt"/>
                <a:ea typeface="+mn-ea"/>
                <a:cs typeface="+mn-cs"/>
              </a:rPr>
              <a:t>what they are, and track them as they move across a camera.</a:t>
            </a:r>
            <a:endParaRPr lang="en-US" dirty="0"/>
          </a:p>
        </p:txBody>
      </p:sp>
    </p:spTree>
    <p:extLst>
      <p:ext uri="{BB962C8B-B14F-4D97-AF65-F5344CB8AC3E}">
        <p14:creationId xmlns:p14="http://schemas.microsoft.com/office/powerpoint/2010/main" val="131064080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2190F28-0818-4B04-AB54-DE148D58546F}" type="slidenum">
              <a:rPr lang="en-US"/>
              <a:pPr/>
              <a:t>37</a:t>
            </a:fld>
            <a:endParaRPr lang="en-US"/>
          </a:p>
        </p:txBody>
      </p:sp>
      <p:sp>
        <p:nvSpPr>
          <p:cNvPr id="615426" name="Rectangle 2"/>
          <p:cNvSpPr>
            <a:spLocks noGrp="1" noRot="1" noChangeAspect="1" noChangeArrowheads="1" noTextEdit="1"/>
          </p:cNvSpPr>
          <p:nvPr>
            <p:ph type="sldImg"/>
          </p:nvPr>
        </p:nvSpPr>
        <p:spPr>
          <a:ln/>
        </p:spPr>
      </p:sp>
      <p:sp>
        <p:nvSpPr>
          <p:cNvPr id="615427" name="Rectangle 3"/>
          <p:cNvSpPr>
            <a:spLocks noGrp="1" noChangeArrowheads="1"/>
          </p:cNvSpPr>
          <p:nvPr>
            <p:ph type="body" idx="1"/>
          </p:nvPr>
        </p:nvSpPr>
        <p:spPr/>
        <p:txBody>
          <a:bodyPr/>
          <a:lstStyle/>
          <a:p>
            <a:pPr eaLnBrk="1" hangingPunct="1">
              <a:buFontTx/>
              <a:buNone/>
            </a:pPr>
            <a:r>
              <a:rPr lang="en-US" b="1" dirty="0"/>
              <a:t>BEST PRACTICES: </a:t>
            </a:r>
          </a:p>
          <a:p>
            <a:pPr eaLnBrk="1" hangingPunct="1">
              <a:buFont typeface="Arial" pitchFamily="34" charset="0"/>
              <a:buChar char="•"/>
            </a:pPr>
            <a:r>
              <a:rPr lang="en-US" b="0" dirty="0"/>
              <a:t> Open</a:t>
            </a:r>
            <a:r>
              <a:rPr lang="en-US" b="0" baseline="0" dirty="0"/>
              <a:t> Excel 2007 before creating charts in PowerPoint</a:t>
            </a:r>
          </a:p>
          <a:p>
            <a:pPr eaLnBrk="1" hangingPunct="1">
              <a:buFont typeface="Arial" pitchFamily="34" charset="0"/>
              <a:buChar char="•"/>
            </a:pPr>
            <a:r>
              <a:rPr lang="en-US" b="0" baseline="0" dirty="0"/>
              <a:t> Duplicate this slide and edit data</a:t>
            </a:r>
          </a:p>
        </p:txBody>
      </p:sp>
    </p:spTree>
    <p:extLst>
      <p:ext uri="{BB962C8B-B14F-4D97-AF65-F5344CB8AC3E}">
        <p14:creationId xmlns:p14="http://schemas.microsoft.com/office/powerpoint/2010/main" val="399105820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2190F28-0818-4B04-AB54-DE148D58546F}" type="slidenum">
              <a:rPr lang="en-US"/>
              <a:pPr/>
              <a:t>38</a:t>
            </a:fld>
            <a:endParaRPr lang="en-US"/>
          </a:p>
        </p:txBody>
      </p:sp>
      <p:sp>
        <p:nvSpPr>
          <p:cNvPr id="615426" name="Rectangle 2"/>
          <p:cNvSpPr>
            <a:spLocks noGrp="1" noRot="1" noChangeAspect="1" noChangeArrowheads="1" noTextEdit="1"/>
          </p:cNvSpPr>
          <p:nvPr>
            <p:ph type="sldImg"/>
          </p:nvPr>
        </p:nvSpPr>
        <p:spPr>
          <a:ln/>
        </p:spPr>
      </p:sp>
      <p:sp>
        <p:nvSpPr>
          <p:cNvPr id="615427" name="Rectangle 3"/>
          <p:cNvSpPr>
            <a:spLocks noGrp="1" noChangeArrowheads="1"/>
          </p:cNvSpPr>
          <p:nvPr>
            <p:ph type="body" idx="1"/>
          </p:nvPr>
        </p:nvSpPr>
        <p:spPr/>
        <p:txBody>
          <a:bodyPr/>
          <a:lstStyle/>
          <a:p>
            <a:pPr eaLnBrk="1" hangingPunct="1">
              <a:buFontTx/>
              <a:buNone/>
            </a:pPr>
            <a:r>
              <a:rPr lang="en-US" b="1" dirty="0"/>
              <a:t>BEST PRACTICES: </a:t>
            </a:r>
          </a:p>
          <a:p>
            <a:pPr eaLnBrk="1" hangingPunct="1">
              <a:buFont typeface="Arial" pitchFamily="34" charset="0"/>
              <a:buChar char="•"/>
            </a:pPr>
            <a:r>
              <a:rPr lang="en-US" b="0" dirty="0"/>
              <a:t> Open</a:t>
            </a:r>
            <a:r>
              <a:rPr lang="en-US" b="0" baseline="0" dirty="0"/>
              <a:t> Excel 2007 before creating charts in PowerPoint</a:t>
            </a:r>
          </a:p>
          <a:p>
            <a:pPr eaLnBrk="1" hangingPunct="1">
              <a:buFont typeface="Arial" pitchFamily="34" charset="0"/>
              <a:buChar char="•"/>
            </a:pPr>
            <a:r>
              <a:rPr lang="en-US" b="0" baseline="0" dirty="0"/>
              <a:t> Duplicate this slide and edit data</a:t>
            </a:r>
          </a:p>
        </p:txBody>
      </p:sp>
    </p:spTree>
    <p:extLst>
      <p:ext uri="{BB962C8B-B14F-4D97-AF65-F5344CB8AC3E}">
        <p14:creationId xmlns:p14="http://schemas.microsoft.com/office/powerpoint/2010/main" val="35453696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wanted to control our environment to ease our ingress</a:t>
            </a:r>
            <a:r>
              <a:rPr lang="en-US" baseline="0" dirty="0"/>
              <a:t> into the world of computer vision using deep learning networks. While later on this network can be refined to better handle clutter and various lighting conditions, we wanted to remove those distractions so that we could focus on the object detection and tracking aspect. </a:t>
            </a:r>
            <a:endParaRPr lang="en-US" dirty="0"/>
          </a:p>
        </p:txBody>
      </p:sp>
      <p:sp>
        <p:nvSpPr>
          <p:cNvPr id="4" name="Slide Number Placeholder 3"/>
          <p:cNvSpPr>
            <a:spLocks noGrp="1"/>
          </p:cNvSpPr>
          <p:nvPr>
            <p:ph type="sldNum" sz="quarter" idx="10"/>
          </p:nvPr>
        </p:nvSpPr>
        <p:spPr/>
        <p:txBody>
          <a:bodyPr/>
          <a:lstStyle/>
          <a:p>
            <a:fld id="{78E4A049-8685-4352-9DC2-828F08FD542B}" type="slidenum">
              <a:rPr lang="en-US" smtClean="0"/>
              <a:pPr/>
              <a:t>5</a:t>
            </a:fld>
            <a:endParaRPr lang="en-US"/>
          </a:p>
        </p:txBody>
      </p:sp>
    </p:spTree>
    <p:extLst>
      <p:ext uri="{BB962C8B-B14F-4D97-AF65-F5344CB8AC3E}">
        <p14:creationId xmlns:p14="http://schemas.microsoft.com/office/powerpoint/2010/main" val="13408289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9A5DE6D-E175-4148-9E10-6581D2914173}" type="slidenum">
              <a:rPr lang="en-US"/>
              <a:pPr/>
              <a:t>7</a:t>
            </a:fld>
            <a:endParaRPr lang="en-US"/>
          </a:p>
        </p:txBody>
      </p:sp>
      <p:sp>
        <p:nvSpPr>
          <p:cNvPr id="589826" name="Rectangle 2"/>
          <p:cNvSpPr>
            <a:spLocks noGrp="1" noRot="1" noChangeAspect="1" noChangeArrowheads="1" noTextEdit="1"/>
          </p:cNvSpPr>
          <p:nvPr>
            <p:ph type="sldImg"/>
          </p:nvPr>
        </p:nvSpPr>
        <p:spPr>
          <a:ln/>
        </p:spPr>
      </p:sp>
      <p:sp>
        <p:nvSpPr>
          <p:cNvPr id="589827" name="Rectangle 3"/>
          <p:cNvSpPr>
            <a:spLocks noGrp="1" noChangeArrowheads="1"/>
          </p:cNvSpPr>
          <p:nvPr>
            <p:ph type="body" idx="1"/>
          </p:nvPr>
        </p:nvSpPr>
        <p:spPr/>
        <p:txBody>
          <a:bodyPr/>
          <a:lstStyle/>
          <a:p>
            <a:pPr>
              <a:buFont typeface="Wingdings" pitchFamily="2" charset="2"/>
              <a:buNone/>
            </a:pPr>
            <a:r>
              <a:rPr lang="en-US" b="0" dirty="0"/>
              <a:t> </a:t>
            </a:r>
            <a:endParaRPr lang="en-US" dirty="0"/>
          </a:p>
        </p:txBody>
      </p:sp>
    </p:spTree>
    <p:extLst>
      <p:ext uri="{BB962C8B-B14F-4D97-AF65-F5344CB8AC3E}">
        <p14:creationId xmlns:p14="http://schemas.microsoft.com/office/powerpoint/2010/main" val="29360803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42E4EEC-242E-4699-A735-AC67A337252C}" type="slidenum">
              <a:rPr lang="en-US"/>
              <a:pPr/>
              <a:t>9</a:t>
            </a:fld>
            <a:endParaRPr lang="en-US"/>
          </a:p>
        </p:txBody>
      </p:sp>
      <p:sp>
        <p:nvSpPr>
          <p:cNvPr id="595970" name="Rectangle 2"/>
          <p:cNvSpPr>
            <a:spLocks noGrp="1" noRot="1" noChangeAspect="1" noChangeArrowheads="1" noTextEdit="1"/>
          </p:cNvSpPr>
          <p:nvPr>
            <p:ph type="sldImg"/>
          </p:nvPr>
        </p:nvSpPr>
        <p:spPr>
          <a:ln/>
        </p:spPr>
      </p:sp>
      <p:sp>
        <p:nvSpPr>
          <p:cNvPr id="59597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804491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Creating</a:t>
            </a:r>
            <a:r>
              <a:rPr lang="en-US" baseline="0" dirty="0"/>
              <a:t> your own dataset can be a time consuming and arduous process and because of that we limited this project  to three classes: Wrenches, Pliers, and Screwdrivers. Using a combination of Google and Bing image searches, along with image-net.org, about 150 sample images was collected for each class. The images had a wide range of resolutions which helps with providing robustness to the trained model. During training, we did run into some memory issues due to some of the ridiculously large image resolutions. I am not sure who needs a 4k x 4k image of a pair of pliers, but our computers where none too happy with it. Instead of reducing our samples by removing the images, we resized the images down to something more manageable. </a:t>
            </a:r>
          </a:p>
        </p:txBody>
      </p:sp>
      <p:sp>
        <p:nvSpPr>
          <p:cNvPr id="4" name="Slide Number Placeholder 3"/>
          <p:cNvSpPr>
            <a:spLocks noGrp="1"/>
          </p:cNvSpPr>
          <p:nvPr>
            <p:ph type="sldNum" sz="quarter" idx="10"/>
          </p:nvPr>
        </p:nvSpPr>
        <p:spPr/>
        <p:txBody>
          <a:bodyPr/>
          <a:lstStyle/>
          <a:p>
            <a:fld id="{78E4A049-8685-4352-9DC2-828F08FD542B}" type="slidenum">
              <a:rPr lang="en-US" smtClean="0"/>
              <a:pPr/>
              <a:t>10</a:t>
            </a:fld>
            <a:endParaRPr lang="en-US"/>
          </a:p>
        </p:txBody>
      </p:sp>
    </p:spTree>
    <p:extLst>
      <p:ext uri="{BB962C8B-B14F-4D97-AF65-F5344CB8AC3E}">
        <p14:creationId xmlns:p14="http://schemas.microsoft.com/office/powerpoint/2010/main" val="29982136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we have our image</a:t>
            </a:r>
            <a:r>
              <a:rPr lang="en-US" baseline="0" dirty="0"/>
              <a:t> dataset comes the tedious part - Labels and Boundary Boxes. The boundary boxes are used for regression training by using the boundary boxes as ground truths.</a:t>
            </a:r>
            <a:endParaRPr lang="en-US" dirty="0"/>
          </a:p>
        </p:txBody>
      </p:sp>
      <p:sp>
        <p:nvSpPr>
          <p:cNvPr id="4" name="Slide Number Placeholder 3"/>
          <p:cNvSpPr>
            <a:spLocks noGrp="1"/>
          </p:cNvSpPr>
          <p:nvPr>
            <p:ph type="sldNum" sz="quarter" idx="10"/>
          </p:nvPr>
        </p:nvSpPr>
        <p:spPr/>
        <p:txBody>
          <a:bodyPr/>
          <a:lstStyle/>
          <a:p>
            <a:fld id="{78E4A049-8685-4352-9DC2-828F08FD542B}" type="slidenum">
              <a:rPr lang="en-US" smtClean="0"/>
              <a:pPr/>
              <a:t>11</a:t>
            </a:fld>
            <a:endParaRPr lang="en-US"/>
          </a:p>
        </p:txBody>
      </p:sp>
    </p:spTree>
    <p:extLst>
      <p:ext uri="{BB962C8B-B14F-4D97-AF65-F5344CB8AC3E}">
        <p14:creationId xmlns:p14="http://schemas.microsoft.com/office/powerpoint/2010/main" val="41917908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42E4EEC-242E-4699-A735-AC67A337252C}" type="slidenum">
              <a:rPr lang="en-US"/>
              <a:pPr/>
              <a:t>12</a:t>
            </a:fld>
            <a:endParaRPr lang="en-US"/>
          </a:p>
        </p:txBody>
      </p:sp>
      <p:sp>
        <p:nvSpPr>
          <p:cNvPr id="595970" name="Rectangle 2"/>
          <p:cNvSpPr>
            <a:spLocks noGrp="1" noRot="1" noChangeAspect="1" noChangeArrowheads="1" noTextEdit="1"/>
          </p:cNvSpPr>
          <p:nvPr>
            <p:ph type="sldImg"/>
          </p:nvPr>
        </p:nvSpPr>
        <p:spPr>
          <a:ln/>
        </p:spPr>
      </p:sp>
      <p:sp>
        <p:nvSpPr>
          <p:cNvPr id="59597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408775057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7" name="Picture 6" descr="greyWatermark-20.png"/>
          <p:cNvPicPr>
            <a:picLocks noChangeAspect="1"/>
          </p:cNvPicPr>
          <p:nvPr userDrawn="1"/>
        </p:nvPicPr>
        <p:blipFill>
          <a:blip r:embed="rId2" cstate="print"/>
          <a:stretch>
            <a:fillRect/>
          </a:stretch>
        </p:blipFill>
        <p:spPr>
          <a:xfrm>
            <a:off x="5185590" y="2981885"/>
            <a:ext cx="3958410" cy="3876115"/>
          </a:xfrm>
          <a:prstGeom prst="rect">
            <a:avLst/>
          </a:prstGeom>
        </p:spPr>
      </p:pic>
      <p:sp>
        <p:nvSpPr>
          <p:cNvPr id="2" name="Title 1"/>
          <p:cNvSpPr>
            <a:spLocks noGrp="1"/>
          </p:cNvSpPr>
          <p:nvPr>
            <p:ph type="ctrTitle"/>
          </p:nvPr>
        </p:nvSpPr>
        <p:spPr>
          <a:xfrm>
            <a:off x="457200" y="2286000"/>
            <a:ext cx="6858000" cy="1524000"/>
          </a:xfrm>
        </p:spPr>
        <p:txBody>
          <a:bodyPr>
            <a:noAutofit/>
          </a:bodyPr>
          <a:lstStyle>
            <a:lvl1pPr>
              <a:defRPr sz="4000" b="1"/>
            </a:lvl1pPr>
          </a:lstStyle>
          <a:p>
            <a:r>
              <a:rPr lang="en-US"/>
              <a:t>Click to edit Master title style</a:t>
            </a:r>
            <a:endParaRPr lang="en-US" dirty="0"/>
          </a:p>
        </p:txBody>
      </p:sp>
      <p:sp>
        <p:nvSpPr>
          <p:cNvPr id="3" name="Subtitle 2"/>
          <p:cNvSpPr>
            <a:spLocks noGrp="1"/>
          </p:cNvSpPr>
          <p:nvPr>
            <p:ph type="subTitle" idx="1"/>
          </p:nvPr>
        </p:nvSpPr>
        <p:spPr>
          <a:xfrm>
            <a:off x="457200" y="4041648"/>
            <a:ext cx="6858000" cy="990600"/>
          </a:xfrm>
        </p:spPr>
        <p:txBody>
          <a:bodyPr anchor="t" anchorCtr="0">
            <a:normAutofit/>
          </a:bodyPr>
          <a:lstStyle>
            <a:lvl1pPr marL="0" indent="0" algn="l">
              <a:buNone/>
              <a:defRPr sz="280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3" name="Picture 3"/>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533400" y="990600"/>
            <a:ext cx="2743200" cy="889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hf hd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hoto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fld id="{BFEBEB0A-9E3D-4B14-9782-E2AE3DA60D96}" type="slidenum">
              <a:rPr lang="en-US" smtClean="0"/>
              <a:pPr/>
              <a:t>‹#›</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6" name="Picture Placeholder 5"/>
          <p:cNvSpPr>
            <a:spLocks noGrp="1"/>
          </p:cNvSpPr>
          <p:nvPr>
            <p:ph type="pic" sz="quarter" idx="12"/>
          </p:nvPr>
        </p:nvSpPr>
        <p:spPr>
          <a:xfrm>
            <a:off x="457200" y="1524000"/>
            <a:ext cx="5867400" cy="4648200"/>
          </a:xfrm>
        </p:spPr>
        <p:txBody>
          <a:bodyPr/>
          <a:lstStyle/>
          <a:p>
            <a:r>
              <a:rPr lang="en-US"/>
              <a:t>Click icon to add picture</a:t>
            </a:r>
          </a:p>
        </p:txBody>
      </p:sp>
      <p:sp>
        <p:nvSpPr>
          <p:cNvPr id="8" name="Text Placeholder 7"/>
          <p:cNvSpPr>
            <a:spLocks noGrp="1"/>
          </p:cNvSpPr>
          <p:nvPr>
            <p:ph type="body" sz="quarter" idx="13"/>
          </p:nvPr>
        </p:nvSpPr>
        <p:spPr>
          <a:xfrm>
            <a:off x="6553200" y="1524000"/>
            <a:ext cx="2133600" cy="4648200"/>
          </a:xfrm>
        </p:spPr>
        <p:txBody>
          <a:bodyPr>
            <a:normAutofit/>
          </a:bodyPr>
          <a:lstStyle>
            <a:lvl1pPr marL="0" indent="0">
              <a:buFontTx/>
              <a:buNone/>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724937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BlankRed">
    <p:bg>
      <p:bgPr>
        <a:solidFill>
          <a:schemeClr val="bg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62225" y="1433513"/>
            <a:ext cx="4019550" cy="3990975"/>
          </a:xfrm>
          <a:prstGeom prst="rect">
            <a:avLst/>
          </a:prstGeom>
        </p:spPr>
      </p:pic>
    </p:spTree>
    <p:extLst>
      <p:ext uri="{BB962C8B-B14F-4D97-AF65-F5344CB8AC3E}">
        <p14:creationId xmlns:p14="http://schemas.microsoft.com/office/powerpoint/2010/main" val="9432590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10" name="Picture 4"/>
          <p:cNvPicPr>
            <a:picLocks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30352" y="986500"/>
            <a:ext cx="2743200" cy="8869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85590" y="2981885"/>
            <a:ext cx="3958410" cy="3876114"/>
          </a:xfrm>
          <a:prstGeom prst="rect">
            <a:avLst/>
          </a:prstGeom>
        </p:spPr>
      </p:pic>
      <p:sp>
        <p:nvSpPr>
          <p:cNvPr id="2" name="Title 1"/>
          <p:cNvSpPr>
            <a:spLocks noGrp="1"/>
          </p:cNvSpPr>
          <p:nvPr>
            <p:ph type="ctrTitle"/>
          </p:nvPr>
        </p:nvSpPr>
        <p:spPr>
          <a:xfrm>
            <a:off x="457200" y="2286000"/>
            <a:ext cx="6858000" cy="1524000"/>
          </a:xfrm>
        </p:spPr>
        <p:txBody>
          <a:bodyPr>
            <a:noAutofit/>
          </a:bodyPr>
          <a:lstStyle>
            <a:lvl1pPr>
              <a:defRPr sz="4000">
                <a:solidFill>
                  <a:schemeClr val="tx1"/>
                </a:solidFill>
              </a:defRPr>
            </a:lvl1pPr>
          </a:lstStyle>
          <a:p>
            <a:r>
              <a:rPr lang="en-US" dirty="0"/>
              <a:t>Click to edit Master title style</a:t>
            </a:r>
          </a:p>
        </p:txBody>
      </p:sp>
      <p:sp>
        <p:nvSpPr>
          <p:cNvPr id="3" name="Subtitle 2"/>
          <p:cNvSpPr>
            <a:spLocks noGrp="1"/>
          </p:cNvSpPr>
          <p:nvPr>
            <p:ph type="subTitle" idx="1"/>
          </p:nvPr>
        </p:nvSpPr>
        <p:spPr>
          <a:xfrm>
            <a:off x="457200" y="4041648"/>
            <a:ext cx="6858000" cy="990600"/>
          </a:xfrm>
        </p:spPr>
        <p:txBody>
          <a:bodyPr anchor="t" anchorCtr="0">
            <a:normAutofit/>
          </a:bodyPr>
          <a:lstStyle>
            <a:lvl1pPr marL="0" indent="0" algn="l">
              <a:buNone/>
              <a:defRPr sz="2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38060641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itle" preserve="1">
  <p:cSld name="Title2">
    <p:bg>
      <p:bgPr>
        <a:solidFill>
          <a:schemeClr val="accent1"/>
        </a:solidFill>
        <a:effectLst/>
      </p:bgPr>
    </p:bg>
    <p:spTree>
      <p:nvGrpSpPr>
        <p:cNvPr id="1" name=""/>
        <p:cNvGrpSpPr/>
        <p:nvPr/>
      </p:nvGrpSpPr>
      <p:grpSpPr>
        <a:xfrm>
          <a:off x="0" y="0"/>
          <a:ext cx="0" cy="0"/>
          <a:chOff x="0" y="0"/>
          <a:chExt cx="0" cy="0"/>
        </a:xfrm>
      </p:grpSpPr>
      <p:pic>
        <p:nvPicPr>
          <p:cNvPr id="8" name="Picture 4"/>
          <p:cNvPicPr>
            <a:picLocks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30352" y="986500"/>
            <a:ext cx="2743200" cy="8869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ctrTitle"/>
          </p:nvPr>
        </p:nvSpPr>
        <p:spPr>
          <a:xfrm>
            <a:off x="457200" y="2286000"/>
            <a:ext cx="6858000" cy="1524000"/>
          </a:xfrm>
        </p:spPr>
        <p:txBody>
          <a:bodyPr>
            <a:noAutofit/>
          </a:bodyPr>
          <a:lstStyle>
            <a:lvl1pPr>
              <a:defRPr sz="4000">
                <a:solidFill>
                  <a:schemeClr val="bg2"/>
                </a:solidFill>
              </a:defRPr>
            </a:lvl1pPr>
          </a:lstStyle>
          <a:p>
            <a:r>
              <a:rPr lang="en-US" dirty="0"/>
              <a:t>Click to edit Master title style</a:t>
            </a:r>
          </a:p>
        </p:txBody>
      </p:sp>
      <p:sp>
        <p:nvSpPr>
          <p:cNvPr id="3" name="Subtitle 2"/>
          <p:cNvSpPr>
            <a:spLocks noGrp="1"/>
          </p:cNvSpPr>
          <p:nvPr>
            <p:ph type="subTitle" idx="1"/>
          </p:nvPr>
        </p:nvSpPr>
        <p:spPr>
          <a:xfrm>
            <a:off x="457200" y="4038600"/>
            <a:ext cx="6858000" cy="990600"/>
          </a:xfrm>
        </p:spPr>
        <p:txBody>
          <a:bodyPr anchor="t" anchorCtr="0">
            <a:normAutofit/>
          </a:bodyPr>
          <a:lstStyle>
            <a:lvl1pPr marL="0" indent="0" algn="l">
              <a:buNone/>
              <a:defRPr sz="2800">
                <a:solidFill>
                  <a:schemeClr val="bg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84648" y="2980944"/>
            <a:ext cx="3959371" cy="3877055"/>
          </a:xfrm>
          <a:prstGeom prst="rect">
            <a:avLst/>
          </a:prstGeom>
        </p:spPr>
      </p:pic>
    </p:spTree>
    <p:extLst>
      <p:ext uri="{BB962C8B-B14F-4D97-AF65-F5344CB8AC3E}">
        <p14:creationId xmlns:p14="http://schemas.microsoft.com/office/powerpoint/2010/main" val="301715964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5590" y="2981885"/>
            <a:ext cx="3958410" cy="3876114"/>
          </a:xfrm>
          <a:prstGeom prst="rect">
            <a:avLst/>
          </a:prstGeom>
        </p:spPr>
      </p:pic>
      <p:sp>
        <p:nvSpPr>
          <p:cNvPr id="2" name="Title 1"/>
          <p:cNvSpPr>
            <a:spLocks noGrp="1"/>
          </p:cNvSpPr>
          <p:nvPr>
            <p:ph type="title"/>
          </p:nvPr>
        </p:nvSpPr>
        <p:spPr>
          <a:xfrm>
            <a:off x="762000" y="685800"/>
            <a:ext cx="6858000" cy="1676400"/>
          </a:xfrm>
        </p:spPr>
        <p:txBody>
          <a:bodyPr anchor="b" anchorCtr="0"/>
          <a:lstStyle>
            <a:lvl1pPr algn="l">
              <a:defRPr lang="en-US" sz="4000" kern="1200" dirty="0">
                <a:solidFill>
                  <a:schemeClr val="tx1">
                    <a:lumMod val="85000"/>
                    <a:lumOff val="15000"/>
                  </a:schemeClr>
                </a:solidFill>
                <a:latin typeface="Verdana" pitchFamily="34" charset="0"/>
                <a:ea typeface="Verdana" pitchFamily="34" charset="0"/>
                <a:cs typeface="Verdana" pitchFamily="34" charset="0"/>
              </a:defRPr>
            </a:lvl1pPr>
          </a:lstStyle>
          <a:p>
            <a:r>
              <a:rPr lang="en-US" dirty="0"/>
              <a:t>Click to edit Master title style</a:t>
            </a:r>
          </a:p>
        </p:txBody>
      </p:sp>
      <p:sp>
        <p:nvSpPr>
          <p:cNvPr id="3" name="Text Placeholder 2"/>
          <p:cNvSpPr>
            <a:spLocks noGrp="1"/>
          </p:cNvSpPr>
          <p:nvPr>
            <p:ph type="body" idx="1"/>
          </p:nvPr>
        </p:nvSpPr>
        <p:spPr>
          <a:xfrm>
            <a:off x="762000" y="2362200"/>
            <a:ext cx="6858000" cy="914400"/>
          </a:xfrm>
        </p:spPr>
        <p:txBody>
          <a:bodyPr anchor="t" anchorCtr="0">
            <a:normAutofit/>
          </a:bodyPr>
          <a:lstStyle>
            <a:lvl1pPr marL="0" indent="0">
              <a:buNone/>
              <a:defRPr sz="2800">
                <a:solidFill>
                  <a:schemeClr val="bg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BFEBEB0A-9E3D-4B14-9782-E2AE3DA60D96}" type="slidenum">
              <a:rPr lang="en-US" smtClean="0"/>
              <a:pPr/>
              <a:t>‹#›</a:t>
            </a:fld>
            <a:endParaRPr lang="en-US"/>
          </a:p>
        </p:txBody>
      </p:sp>
      <p:sp>
        <p:nvSpPr>
          <p:cNvPr id="8" name="Footer Placeholder 2"/>
          <p:cNvSpPr>
            <a:spLocks noGrp="1"/>
          </p:cNvSpPr>
          <p:nvPr>
            <p:ph type="ftr" sz="quarter" idx="3"/>
          </p:nvPr>
        </p:nvSpPr>
        <p:spPr>
          <a:xfrm>
            <a:off x="457200" y="6400800"/>
            <a:ext cx="5105400" cy="304800"/>
          </a:xfrm>
          <a:prstGeom prst="rect">
            <a:avLst/>
          </a:prstGeom>
        </p:spPr>
        <p:txBody>
          <a:bodyPr/>
          <a:lstStyle>
            <a:lvl1pPr>
              <a:defRPr sz="1600" b="0">
                <a:solidFill>
                  <a:schemeClr val="tx1"/>
                </a:solidFill>
              </a:defRPr>
            </a:lvl1pPr>
          </a:lstStyle>
          <a:p>
            <a:endParaRPr lang="en-US" dirty="0"/>
          </a:p>
        </p:txBody>
      </p:sp>
    </p:spTree>
    <p:extLst>
      <p:ext uri="{BB962C8B-B14F-4D97-AF65-F5344CB8AC3E}">
        <p14:creationId xmlns:p14="http://schemas.microsoft.com/office/powerpoint/2010/main" val="1623213315"/>
      </p:ext>
    </p:extLst>
  </p:cSld>
  <p:clrMapOvr>
    <a:masterClrMapping/>
  </p:clrMapOvr>
  <p:hf hd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3" name="Rectangle 13"/>
          <p:cNvSpPr>
            <a:spLocks noGrp="1"/>
          </p:cNvSpPr>
          <p:nvPr>
            <p:ph type="title"/>
          </p:nvPr>
        </p:nvSpPr>
        <p:spPr/>
        <p:txBody>
          <a:bodyPr anchor="b" anchorCtr="0"/>
          <a:lstStyle/>
          <a:p>
            <a:r>
              <a:rPr lang="en-US" noProof="1"/>
              <a:t>Click to edit Master title style</a:t>
            </a:r>
            <a:endParaRPr lang="en-US" dirty="0"/>
          </a:p>
        </p:txBody>
      </p:sp>
      <p:sp>
        <p:nvSpPr>
          <p:cNvPr id="14" name="Rectangle 6"/>
          <p:cNvSpPr>
            <a:spLocks noGrp="1"/>
          </p:cNvSpPr>
          <p:nvPr>
            <p:ph idx="1"/>
          </p:nvPr>
        </p:nvSpPr>
        <p:spPr/>
        <p:txBody>
          <a:body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endParaRPr lang="en-US"/>
          </a:p>
        </p:txBody>
      </p:sp>
      <p:sp>
        <p:nvSpPr>
          <p:cNvPr id="27" name="Rectangle 19"/>
          <p:cNvSpPr>
            <a:spLocks noGrp="1"/>
          </p:cNvSpPr>
          <p:nvPr>
            <p:ph type="ftr" sz="quarter" idx="11"/>
          </p:nvPr>
        </p:nvSpPr>
        <p:spPr/>
        <p:txBody>
          <a:bodyPr/>
          <a:lstStyle/>
          <a:p>
            <a:endParaRPr lang="en-US" dirty="0"/>
          </a:p>
        </p:txBody>
      </p:sp>
      <p:sp>
        <p:nvSpPr>
          <p:cNvPr id="24" name="Rectangle 26"/>
          <p:cNvSpPr>
            <a:spLocks noGrp="1"/>
          </p:cNvSpPr>
          <p:nvPr>
            <p:ph type="sldNum" sz="quarter" idx="12"/>
          </p:nvPr>
        </p:nvSpPr>
        <p:spPr/>
        <p:txBody>
          <a:bodyPr/>
          <a:lstStyle/>
          <a:p>
            <a:fld id="{963B0023-0CED-47F7-85AE-654F0B232C29}" type="slidenum">
              <a:rPr lang="en-US" smtClean="0"/>
              <a:pPr/>
              <a:t>‹#›</a:t>
            </a:fld>
            <a:endParaRPr lang="en-US" dirty="0"/>
          </a:p>
        </p:txBody>
      </p:sp>
    </p:spTree>
    <p:extLst>
      <p:ext uri="{BB962C8B-B14F-4D97-AF65-F5344CB8AC3E}">
        <p14:creationId xmlns:p14="http://schemas.microsoft.com/office/powerpoint/2010/main" val="397337043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762000" y="1676400"/>
            <a:ext cx="3657600" cy="4495800"/>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676400"/>
            <a:ext cx="3657600" cy="4495800"/>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fld id="{BFEBEB0A-9E3D-4B14-9782-E2AE3DA60D96}" type="slidenum">
              <a:rPr lang="en-US" smtClean="0"/>
              <a:pPr/>
              <a:t>‹#›</a:t>
            </a:fld>
            <a:endParaRPr lang="en-US"/>
          </a:p>
        </p:txBody>
      </p:sp>
      <p:sp>
        <p:nvSpPr>
          <p:cNvPr id="6" name="Rectangle 19"/>
          <p:cNvSpPr>
            <a:spLocks noGrp="1"/>
          </p:cNvSpPr>
          <p:nvPr>
            <p:ph type="ftr" sz="quarter" idx="11"/>
          </p:nvPr>
        </p:nvSpPr>
        <p:spPr>
          <a:xfrm>
            <a:off x="457200" y="6400800"/>
            <a:ext cx="5105400" cy="304800"/>
          </a:xfrm>
        </p:spPr>
        <p:txBody>
          <a:bodyPr/>
          <a:lstStyle/>
          <a:p>
            <a:endParaRPr lang="en-US" dirty="0"/>
          </a:p>
        </p:txBody>
      </p:sp>
    </p:spTree>
    <p:extLst>
      <p:ext uri="{BB962C8B-B14F-4D97-AF65-F5344CB8AC3E}">
        <p14:creationId xmlns:p14="http://schemas.microsoft.com/office/powerpoint/2010/main" val="324549450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762000" y="1496736"/>
            <a:ext cx="3657600" cy="639762"/>
          </a:xfrm>
        </p:spPr>
        <p:txBody>
          <a:bodyPr anchor="b">
            <a:noAutofit/>
          </a:bodyPr>
          <a:lstStyle>
            <a:lvl1pPr marL="0" indent="0">
              <a:buNone/>
              <a:defRPr sz="2000" b="1">
                <a:solidFill>
                  <a:schemeClr val="bg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762000" y="2216400"/>
            <a:ext cx="3657600" cy="3955800"/>
          </a:xfrm>
        </p:spPr>
        <p:txBody>
          <a:bodyPr anchor="t" anchorCtr="0">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8200" y="1496736"/>
            <a:ext cx="3657600" cy="639762"/>
          </a:xfrm>
        </p:spPr>
        <p:txBody>
          <a:bodyPr anchor="b">
            <a:noAutofit/>
          </a:bodyPr>
          <a:lstStyle>
            <a:lvl1pPr marL="0" indent="0">
              <a:buNone/>
              <a:defRPr sz="2000" b="1">
                <a:solidFill>
                  <a:schemeClr val="bg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648200" y="2216400"/>
            <a:ext cx="3657600" cy="3955800"/>
          </a:xfrm>
        </p:spPr>
        <p:txBody>
          <a:bodyPr anchor="t" anchorCtr="0">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8"/>
          <p:cNvSpPr>
            <a:spLocks noGrp="1"/>
          </p:cNvSpPr>
          <p:nvPr>
            <p:ph type="sldNum" sz="quarter" idx="12"/>
          </p:nvPr>
        </p:nvSpPr>
        <p:spPr/>
        <p:txBody>
          <a:bodyPr/>
          <a:lstStyle/>
          <a:p>
            <a:fld id="{BFEBEB0A-9E3D-4B14-9782-E2AE3DA60D96}" type="slidenum">
              <a:rPr lang="en-US" smtClean="0"/>
              <a:pPr/>
              <a:t>‹#›</a:t>
            </a:fld>
            <a:endParaRPr lang="en-US"/>
          </a:p>
        </p:txBody>
      </p:sp>
      <p:sp>
        <p:nvSpPr>
          <p:cNvPr id="8" name="Rectangle 19"/>
          <p:cNvSpPr>
            <a:spLocks noGrp="1"/>
          </p:cNvSpPr>
          <p:nvPr>
            <p:ph type="ftr" sz="quarter" idx="11"/>
          </p:nvPr>
        </p:nvSpPr>
        <p:spPr>
          <a:xfrm>
            <a:off x="457200" y="6400800"/>
            <a:ext cx="5105400" cy="304800"/>
          </a:xfrm>
        </p:spPr>
        <p:txBody>
          <a:bodyPr/>
          <a:lstStyle/>
          <a:p>
            <a:endParaRPr lang="en-US" dirty="0"/>
          </a:p>
        </p:txBody>
      </p:sp>
    </p:spTree>
    <p:extLst>
      <p:ext uri="{BB962C8B-B14F-4D97-AF65-F5344CB8AC3E}">
        <p14:creationId xmlns:p14="http://schemas.microsoft.com/office/powerpoint/2010/main" val="99202042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5" name="Slide Number Placeholder 4"/>
          <p:cNvSpPr>
            <a:spLocks noGrp="1"/>
          </p:cNvSpPr>
          <p:nvPr>
            <p:ph type="sldNum" sz="quarter" idx="12"/>
          </p:nvPr>
        </p:nvSpPr>
        <p:spPr/>
        <p:txBody>
          <a:bodyPr/>
          <a:lstStyle/>
          <a:p>
            <a:fld id="{BFEBEB0A-9E3D-4B14-9782-E2AE3DA60D96}" type="slidenum">
              <a:rPr lang="en-US" smtClean="0"/>
              <a:pPr/>
              <a:t>‹#›</a:t>
            </a:fld>
            <a:endParaRPr lang="en-US"/>
          </a:p>
        </p:txBody>
      </p:sp>
      <p:sp>
        <p:nvSpPr>
          <p:cNvPr id="4" name="Rectangle 19"/>
          <p:cNvSpPr>
            <a:spLocks noGrp="1"/>
          </p:cNvSpPr>
          <p:nvPr>
            <p:ph type="ftr" sz="quarter" idx="11"/>
          </p:nvPr>
        </p:nvSpPr>
        <p:spPr>
          <a:xfrm>
            <a:off x="457200" y="6400800"/>
            <a:ext cx="5105400" cy="304800"/>
          </a:xfrm>
        </p:spPr>
        <p:txBody>
          <a:bodyPr/>
          <a:lstStyle/>
          <a:p>
            <a:endParaRPr lang="en-US" dirty="0"/>
          </a:p>
        </p:txBody>
      </p:sp>
    </p:spTree>
    <p:extLst>
      <p:ext uri="{BB962C8B-B14F-4D97-AF65-F5344CB8AC3E}">
        <p14:creationId xmlns:p14="http://schemas.microsoft.com/office/powerpoint/2010/main" val="28074169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2097" y="6391656"/>
            <a:ext cx="459297" cy="365125"/>
          </a:xfrm>
        </p:spPr>
        <p:txBody>
          <a:bodyPr/>
          <a:lstStyle>
            <a:lvl1pPr>
              <a:defRPr>
                <a:solidFill>
                  <a:schemeClr val="tx1"/>
                </a:solidFill>
              </a:defRPr>
            </a:lvl1pPr>
          </a:lstStyle>
          <a:p>
            <a:fld id="{BFEBEB0A-9E3D-4B14-9782-E2AE3DA60D96}" type="slidenum">
              <a:rPr lang="en-US" smtClean="0"/>
              <a:pPr/>
              <a:t>‹#›</a:t>
            </a:fld>
            <a:endParaRPr lang="en-US" dirty="0"/>
          </a:p>
        </p:txBody>
      </p:sp>
      <p:sp>
        <p:nvSpPr>
          <p:cNvPr id="3" name="Rectangle 19"/>
          <p:cNvSpPr>
            <a:spLocks noGrp="1"/>
          </p:cNvSpPr>
          <p:nvPr>
            <p:ph type="ftr" sz="quarter" idx="11"/>
          </p:nvPr>
        </p:nvSpPr>
        <p:spPr>
          <a:xfrm>
            <a:off x="457200" y="6400800"/>
            <a:ext cx="5105400" cy="304800"/>
          </a:xfrm>
        </p:spPr>
        <p:txBody>
          <a:bodyPr/>
          <a:lstStyle>
            <a:lvl1pPr>
              <a:defRPr>
                <a:solidFill>
                  <a:schemeClr val="tx1"/>
                </a:solidFill>
              </a:defRPr>
            </a:lvl1pPr>
            <a:extLst/>
          </a:lstStyle>
          <a:p>
            <a:endParaRPr lang="en-US" dirty="0"/>
          </a:p>
        </p:txBody>
      </p:sp>
    </p:spTree>
    <p:extLst>
      <p:ext uri="{BB962C8B-B14F-4D97-AF65-F5344CB8AC3E}">
        <p14:creationId xmlns:p14="http://schemas.microsoft.com/office/powerpoint/2010/main" val="2961062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Title2">
    <p:bg>
      <p:bgPr>
        <a:solidFill>
          <a:srgbClr val="AB192D"/>
        </a:solidFill>
        <a:effectLst/>
      </p:bgPr>
    </p:bg>
    <p:spTree>
      <p:nvGrpSpPr>
        <p:cNvPr id="1" name=""/>
        <p:cNvGrpSpPr/>
        <p:nvPr/>
      </p:nvGrpSpPr>
      <p:grpSpPr>
        <a:xfrm>
          <a:off x="0" y="0"/>
          <a:ext cx="0" cy="0"/>
          <a:chOff x="0" y="0"/>
          <a:chExt cx="0" cy="0"/>
        </a:xfrm>
      </p:grpSpPr>
      <p:pic>
        <p:nvPicPr>
          <p:cNvPr id="9" name="Picture 4"/>
          <p:cNvPicPr>
            <a:picLocks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30352" y="986500"/>
            <a:ext cx="2743200" cy="8869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ctrTitle"/>
          </p:nvPr>
        </p:nvSpPr>
        <p:spPr>
          <a:xfrm>
            <a:off x="457200" y="2286000"/>
            <a:ext cx="6858000" cy="1524000"/>
          </a:xfrm>
        </p:spPr>
        <p:txBody>
          <a:bodyPr>
            <a:noAutofit/>
          </a:bodyPr>
          <a:lstStyle>
            <a:lvl1pPr>
              <a:defRPr sz="4000" b="1">
                <a:solidFill>
                  <a:schemeClr val="bg1"/>
                </a:solidFill>
              </a:defRPr>
            </a:lvl1pPr>
          </a:lstStyle>
          <a:p>
            <a:r>
              <a:rPr lang="en-US"/>
              <a:t>Click to edit Master title style</a:t>
            </a:r>
            <a:endParaRPr lang="en-US" dirty="0"/>
          </a:p>
        </p:txBody>
      </p:sp>
      <p:sp>
        <p:nvSpPr>
          <p:cNvPr id="3" name="Subtitle 2"/>
          <p:cNvSpPr>
            <a:spLocks noGrp="1"/>
          </p:cNvSpPr>
          <p:nvPr>
            <p:ph type="subTitle" idx="1"/>
          </p:nvPr>
        </p:nvSpPr>
        <p:spPr>
          <a:xfrm>
            <a:off x="457200" y="4038600"/>
            <a:ext cx="6858000" cy="990600"/>
          </a:xfrm>
        </p:spPr>
        <p:txBody>
          <a:bodyPr anchor="t" anchorCtr="0">
            <a:normAutofit/>
          </a:bodyPr>
          <a:lstStyle>
            <a:lvl1pPr marL="0" indent="0" algn="l">
              <a:buNone/>
              <a:defRPr sz="2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84648" y="2980944"/>
            <a:ext cx="3959371" cy="3877055"/>
          </a:xfrm>
          <a:prstGeom prst="rect">
            <a:avLst/>
          </a:prstGeom>
        </p:spPr>
      </p:pic>
    </p:spTree>
    <p:extLst>
      <p:ext uri="{BB962C8B-B14F-4D97-AF65-F5344CB8AC3E}">
        <p14:creationId xmlns:p14="http://schemas.microsoft.com/office/powerpoint/2010/main" val="316306611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305800" cy="1066800"/>
          </a:xfrm>
        </p:spPr>
        <p:txBody>
          <a:bodyPr anchor="b">
            <a:normAutofit/>
          </a:bodyPr>
          <a:lstStyle>
            <a:lvl1pPr algn="l">
              <a:defRPr sz="3200" b="1"/>
            </a:lvl1pPr>
          </a:lstStyle>
          <a:p>
            <a:r>
              <a:rPr lang="en-US" dirty="0"/>
              <a:t>Click to edit Master title style</a:t>
            </a:r>
          </a:p>
        </p:txBody>
      </p:sp>
      <p:sp>
        <p:nvSpPr>
          <p:cNvPr id="3" name="Content Placeholder 2"/>
          <p:cNvSpPr>
            <a:spLocks noGrp="1"/>
          </p:cNvSpPr>
          <p:nvPr>
            <p:ph idx="1"/>
          </p:nvPr>
        </p:nvSpPr>
        <p:spPr>
          <a:xfrm>
            <a:off x="3392782" y="1524000"/>
            <a:ext cx="5294018" cy="4648199"/>
          </a:xfrm>
        </p:spPr>
        <p:txBody>
          <a:bodyPr/>
          <a:lstStyle>
            <a:lvl1pPr>
              <a:defRPr sz="2400"/>
            </a:lvl1pPr>
            <a:lvl2pPr>
              <a:defRPr sz="22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443917" y="1524000"/>
            <a:ext cx="2673657" cy="4648200"/>
          </a:xfrm>
        </p:spPr>
        <p:txBody>
          <a:bodyPr>
            <a:normAutofit/>
          </a:bodyPr>
          <a:lstStyle>
            <a:lvl1pPr marL="0" indent="0">
              <a:buNone/>
              <a:defRPr sz="2000">
                <a:solidFill>
                  <a:schemeClr val="bg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7" name="Slide Number Placeholder 6"/>
          <p:cNvSpPr>
            <a:spLocks noGrp="1"/>
          </p:cNvSpPr>
          <p:nvPr>
            <p:ph type="sldNum" sz="quarter" idx="12"/>
          </p:nvPr>
        </p:nvSpPr>
        <p:spPr/>
        <p:txBody>
          <a:bodyPr/>
          <a:lstStyle/>
          <a:p>
            <a:fld id="{BFEBEB0A-9E3D-4B14-9782-E2AE3DA60D96}" type="slidenum">
              <a:rPr lang="en-US" smtClean="0"/>
              <a:pPr/>
              <a:t>‹#›</a:t>
            </a:fld>
            <a:endParaRPr lang="en-US"/>
          </a:p>
        </p:txBody>
      </p:sp>
      <p:cxnSp>
        <p:nvCxnSpPr>
          <p:cNvPr id="10" name="Straight Connector 9"/>
          <p:cNvCxnSpPr/>
          <p:nvPr/>
        </p:nvCxnSpPr>
        <p:spPr>
          <a:xfrm rot="5400000">
            <a:off x="1359110" y="3581400"/>
            <a:ext cx="3810000" cy="1588"/>
          </a:xfrm>
          <a:prstGeom prst="line">
            <a:avLst/>
          </a:prstGeom>
          <a:ln>
            <a:solidFill>
              <a:schemeClr val="tx2">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8" name="Rectangle 19"/>
          <p:cNvSpPr>
            <a:spLocks noGrp="1"/>
          </p:cNvSpPr>
          <p:nvPr>
            <p:ph type="ftr" sz="quarter" idx="11"/>
          </p:nvPr>
        </p:nvSpPr>
        <p:spPr>
          <a:xfrm>
            <a:off x="457200" y="6400800"/>
            <a:ext cx="5105400" cy="304800"/>
          </a:xfrm>
        </p:spPr>
        <p:txBody>
          <a:bodyPr/>
          <a:lstStyle/>
          <a:p>
            <a:endParaRPr lang="en-US" dirty="0"/>
          </a:p>
        </p:txBody>
      </p:sp>
    </p:spTree>
    <p:extLst>
      <p:ext uri="{BB962C8B-B14F-4D97-AF65-F5344CB8AC3E}">
        <p14:creationId xmlns:p14="http://schemas.microsoft.com/office/powerpoint/2010/main" val="428604582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Photo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fld id="{BFEBEB0A-9E3D-4B14-9782-E2AE3DA60D96}" type="slidenum">
              <a:rPr lang="en-US" smtClean="0"/>
              <a:pPr/>
              <a:t>‹#›</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6" name="Picture Placeholder 5"/>
          <p:cNvSpPr>
            <a:spLocks noGrp="1"/>
          </p:cNvSpPr>
          <p:nvPr>
            <p:ph type="pic" sz="quarter" idx="12"/>
          </p:nvPr>
        </p:nvSpPr>
        <p:spPr>
          <a:xfrm>
            <a:off x="457200" y="1524000"/>
            <a:ext cx="5867400" cy="4648200"/>
          </a:xfrm>
        </p:spPr>
        <p:txBody>
          <a:bodyPr/>
          <a:lstStyle/>
          <a:p>
            <a:endParaRPr lang="en-US"/>
          </a:p>
        </p:txBody>
      </p:sp>
      <p:sp>
        <p:nvSpPr>
          <p:cNvPr id="8" name="Text Placeholder 7"/>
          <p:cNvSpPr>
            <a:spLocks noGrp="1"/>
          </p:cNvSpPr>
          <p:nvPr>
            <p:ph type="body" sz="quarter" idx="13"/>
          </p:nvPr>
        </p:nvSpPr>
        <p:spPr>
          <a:xfrm>
            <a:off x="6553200" y="1524000"/>
            <a:ext cx="2133600" cy="4648200"/>
          </a:xfrm>
        </p:spPr>
        <p:txBody>
          <a:bodyPr>
            <a:normAutofit/>
          </a:bodyPr>
          <a:lstStyle>
            <a:lvl1pPr marL="0" indent="0">
              <a:buFontTx/>
              <a:buNone/>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2792078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BlankRed">
    <p:bg>
      <p:bgPr>
        <a:solidFill>
          <a:schemeClr val="accent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62225" y="1433513"/>
            <a:ext cx="4019550" cy="3990975"/>
          </a:xfrm>
          <a:prstGeom prst="rect">
            <a:avLst/>
          </a:prstGeom>
        </p:spPr>
      </p:pic>
    </p:spTree>
    <p:extLst>
      <p:ext uri="{BB962C8B-B14F-4D97-AF65-F5344CB8AC3E}">
        <p14:creationId xmlns:p14="http://schemas.microsoft.com/office/powerpoint/2010/main" val="15041876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10" name="Picture 9" descr="greyWatermark-20.png"/>
          <p:cNvPicPr>
            <a:picLocks noChangeAspect="1"/>
          </p:cNvPicPr>
          <p:nvPr userDrawn="1"/>
        </p:nvPicPr>
        <p:blipFill>
          <a:blip r:embed="rId2" cstate="print"/>
          <a:stretch>
            <a:fillRect/>
          </a:stretch>
        </p:blipFill>
        <p:spPr>
          <a:xfrm>
            <a:off x="5185590" y="2981885"/>
            <a:ext cx="3958410" cy="3876115"/>
          </a:xfrm>
          <a:prstGeom prst="rect">
            <a:avLst/>
          </a:prstGeom>
        </p:spPr>
      </p:pic>
      <p:sp>
        <p:nvSpPr>
          <p:cNvPr id="7" name="Rectangle 6"/>
          <p:cNvSpPr/>
          <p:nvPr/>
        </p:nvSpPr>
        <p:spPr>
          <a:xfrm>
            <a:off x="0" y="0"/>
            <a:ext cx="9144000" cy="1143000"/>
          </a:xfrm>
          <a:prstGeom prst="rect">
            <a:avLst/>
          </a:prstGeom>
          <a:solidFill>
            <a:schemeClr val="bg2"/>
          </a:solidFill>
          <a:ln>
            <a:noFill/>
          </a:ln>
          <a:effectLst>
            <a:innerShdw blurRad="215900" dist="76200" dir="5400000">
              <a:prstClr val="black">
                <a:alpha val="13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762000" y="1447800"/>
            <a:ext cx="6858000" cy="1676400"/>
          </a:xfrm>
        </p:spPr>
        <p:txBody>
          <a:bodyPr anchor="b" anchorCtr="0"/>
          <a:lstStyle>
            <a:lvl1pPr algn="l">
              <a:defRPr lang="en-US" sz="4000" b="1" kern="1200" dirty="0">
                <a:solidFill>
                  <a:schemeClr val="tx1">
                    <a:lumMod val="85000"/>
                    <a:lumOff val="15000"/>
                  </a:schemeClr>
                </a:solidFill>
                <a:latin typeface="Verdana" pitchFamily="34" charset="0"/>
                <a:ea typeface="Verdana" pitchFamily="34" charset="0"/>
                <a:cs typeface="Verdana" pitchFamily="34" charset="0"/>
              </a:defRPr>
            </a:lvl1pPr>
          </a:lstStyle>
          <a:p>
            <a:r>
              <a:rPr lang="en-US"/>
              <a:t>Click to edit Master title style</a:t>
            </a:r>
            <a:endParaRPr lang="en-US" dirty="0"/>
          </a:p>
        </p:txBody>
      </p:sp>
      <p:sp>
        <p:nvSpPr>
          <p:cNvPr id="3" name="Text Placeholder 2"/>
          <p:cNvSpPr>
            <a:spLocks noGrp="1"/>
          </p:cNvSpPr>
          <p:nvPr>
            <p:ph type="body" idx="1"/>
          </p:nvPr>
        </p:nvSpPr>
        <p:spPr>
          <a:xfrm>
            <a:off x="762000" y="3124200"/>
            <a:ext cx="6858000" cy="914400"/>
          </a:xfrm>
        </p:spPr>
        <p:txBody>
          <a:bodyPr anchor="t" anchorCtr="0">
            <a:normAutofit/>
          </a:bodyPr>
          <a:lstStyle>
            <a:lvl1pPr marL="0" indent="0">
              <a:buNone/>
              <a:defRPr sz="28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6" name="Slide Number Placeholder 5"/>
          <p:cNvSpPr>
            <a:spLocks noGrp="1"/>
          </p:cNvSpPr>
          <p:nvPr>
            <p:ph type="sldNum" sz="quarter" idx="12"/>
          </p:nvPr>
        </p:nvSpPr>
        <p:spPr/>
        <p:txBody>
          <a:bodyPr/>
          <a:lstStyle/>
          <a:p>
            <a:fld id="{BFEBEB0A-9E3D-4B14-9782-E2AE3DA60D96}" type="slidenum">
              <a:rPr lang="en-US" smtClean="0"/>
              <a:pPr/>
              <a:t>‹#›</a:t>
            </a:fld>
            <a:endParaRPr lang="en-US"/>
          </a:p>
        </p:txBody>
      </p:sp>
      <p:sp>
        <p:nvSpPr>
          <p:cNvPr id="9" name="Footer Placeholder 2"/>
          <p:cNvSpPr>
            <a:spLocks noGrp="1"/>
          </p:cNvSpPr>
          <p:nvPr>
            <p:ph type="ftr" sz="quarter" idx="3"/>
          </p:nvPr>
        </p:nvSpPr>
        <p:spPr>
          <a:xfrm>
            <a:off x="457200" y="6400800"/>
            <a:ext cx="5105400" cy="304800"/>
          </a:xfrm>
          <a:prstGeom prst="rect">
            <a:avLst/>
          </a:prstGeom>
        </p:spPr>
        <p:txBody>
          <a:bodyPr/>
          <a:lstStyle>
            <a:lvl1pPr>
              <a:defRPr sz="1600" b="0">
                <a:solidFill>
                  <a:schemeClr val="tx2"/>
                </a:solidFill>
              </a:defRPr>
            </a:lvl1pPr>
          </a:lstStyle>
          <a:p>
            <a:endParaRPr lang="en-US" dirty="0"/>
          </a:p>
        </p:txBody>
      </p:sp>
    </p:spTree>
  </p:cSld>
  <p:clrMapOvr>
    <a:masterClrMapping/>
  </p:clrMapOvr>
  <p:hf hdr="0" dt="0"/>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13" name="Rectangle 13"/>
          <p:cNvSpPr>
            <a:spLocks noGrp="1"/>
          </p:cNvSpPr>
          <p:nvPr>
            <p:ph type="title"/>
          </p:nvPr>
        </p:nvSpPr>
        <p:spPr/>
        <p:txBody>
          <a:bodyPr anchor="b" anchorCtr="0"/>
          <a:lstStyle/>
          <a:p>
            <a:r>
              <a:rPr lang="en-US" noProof="1"/>
              <a:t>Click to edit Master title style</a:t>
            </a:r>
            <a:endParaRPr lang="en-US" dirty="0"/>
          </a:p>
        </p:txBody>
      </p:sp>
      <p:sp>
        <p:nvSpPr>
          <p:cNvPr id="14" name="Rectangle 6"/>
          <p:cNvSpPr>
            <a:spLocks noGrp="1"/>
          </p:cNvSpPr>
          <p:nvPr>
            <p:ph idx="1"/>
          </p:nvPr>
        </p:nvSpPr>
        <p:spPr/>
        <p:txBody>
          <a:body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endParaRPr lang="en-US"/>
          </a:p>
        </p:txBody>
      </p:sp>
      <p:sp>
        <p:nvSpPr>
          <p:cNvPr id="27" name="Rectangle 19"/>
          <p:cNvSpPr>
            <a:spLocks noGrp="1"/>
          </p:cNvSpPr>
          <p:nvPr>
            <p:ph type="ftr" sz="quarter" idx="11"/>
          </p:nvPr>
        </p:nvSpPr>
        <p:spPr/>
        <p:txBody>
          <a:bodyPr/>
          <a:lstStyle/>
          <a:p>
            <a:endParaRPr lang="en-US" dirty="0"/>
          </a:p>
        </p:txBody>
      </p:sp>
      <p:sp>
        <p:nvSpPr>
          <p:cNvPr id="24" name="Rectangle 26"/>
          <p:cNvSpPr>
            <a:spLocks noGrp="1"/>
          </p:cNvSpPr>
          <p:nvPr>
            <p:ph type="sldNum" sz="quarter" idx="12"/>
          </p:nvPr>
        </p:nvSpPr>
        <p:spPr/>
        <p:txBody>
          <a:bodyPr/>
          <a:lstStyle/>
          <a:p>
            <a:fld id="{963B0023-0CED-47F7-85AE-654F0B232C29}" type="slidenum">
              <a:rPr lang="en-US" smtClean="0"/>
              <a:pPr/>
              <a:t>‹#›</a:t>
            </a:fld>
            <a:endParaRPr lang="en-US" dirty="0"/>
          </a:p>
        </p:txBody>
      </p:sp>
    </p:spTree>
    <p:extLst>
      <p:ext uri="{BB962C8B-B14F-4D97-AF65-F5344CB8AC3E}">
        <p14:creationId xmlns:p14="http://schemas.microsoft.com/office/powerpoint/2010/main" val="41157096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762000" y="1676400"/>
            <a:ext cx="3657600" cy="4495800"/>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8200" y="1676400"/>
            <a:ext cx="3657600" cy="4495800"/>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fld id="{BFEBEB0A-9E3D-4B14-9782-E2AE3DA60D96}" type="slidenum">
              <a:rPr lang="en-US" smtClean="0"/>
              <a:pPr/>
              <a:t>‹#›</a:t>
            </a:fld>
            <a:endParaRPr lang="en-US" dirty="0"/>
          </a:p>
        </p:txBody>
      </p:sp>
      <p:sp>
        <p:nvSpPr>
          <p:cNvPr id="6" name="Rectangle 19"/>
          <p:cNvSpPr>
            <a:spLocks noGrp="1"/>
          </p:cNvSpPr>
          <p:nvPr>
            <p:ph type="ftr" sz="quarter" idx="11"/>
          </p:nvPr>
        </p:nvSpPr>
        <p:spPr>
          <a:xfrm>
            <a:off x="457200" y="6400800"/>
            <a:ext cx="5105400" cy="304800"/>
          </a:xfrm>
        </p:spPr>
        <p:txBody>
          <a:bodyPr/>
          <a:lstStyle/>
          <a:p>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762000" y="1496736"/>
            <a:ext cx="3657600" cy="639762"/>
          </a:xfrm>
        </p:spPr>
        <p:txBody>
          <a:bodyPr anchor="b">
            <a:noAutofit/>
          </a:bodyPr>
          <a:lstStyle>
            <a:lvl1pPr marL="0" indent="0">
              <a:buNone/>
              <a:defRPr sz="2000" b="1">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762000" y="2216400"/>
            <a:ext cx="3657600" cy="3955800"/>
          </a:xfrm>
        </p:spPr>
        <p:txBody>
          <a:bodyPr anchor="t" anchorCtr="0">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48200" y="1496736"/>
            <a:ext cx="3657600" cy="639762"/>
          </a:xfrm>
        </p:spPr>
        <p:txBody>
          <a:bodyPr anchor="b">
            <a:noAutofit/>
          </a:bodyPr>
          <a:lstStyle>
            <a:lvl1pPr marL="0" indent="0">
              <a:buNone/>
              <a:defRPr sz="2000" b="1">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8200" y="2216400"/>
            <a:ext cx="3657600" cy="3955800"/>
          </a:xfrm>
        </p:spPr>
        <p:txBody>
          <a:bodyPr anchor="t" anchorCtr="0">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8"/>
          <p:cNvSpPr>
            <a:spLocks noGrp="1"/>
          </p:cNvSpPr>
          <p:nvPr>
            <p:ph type="sldNum" sz="quarter" idx="12"/>
          </p:nvPr>
        </p:nvSpPr>
        <p:spPr/>
        <p:txBody>
          <a:bodyPr/>
          <a:lstStyle/>
          <a:p>
            <a:fld id="{BFEBEB0A-9E3D-4B14-9782-E2AE3DA60D96}" type="slidenum">
              <a:rPr lang="en-US" smtClean="0"/>
              <a:pPr/>
              <a:t>‹#›</a:t>
            </a:fld>
            <a:endParaRPr lang="en-US"/>
          </a:p>
        </p:txBody>
      </p:sp>
      <p:sp>
        <p:nvSpPr>
          <p:cNvPr id="8" name="Rectangle 19"/>
          <p:cNvSpPr>
            <a:spLocks noGrp="1"/>
          </p:cNvSpPr>
          <p:nvPr>
            <p:ph type="ftr" sz="quarter" idx="11"/>
          </p:nvPr>
        </p:nvSpPr>
        <p:spPr>
          <a:xfrm>
            <a:off x="457200" y="6400800"/>
            <a:ext cx="5105400" cy="304800"/>
          </a:xfrm>
        </p:spPr>
        <p:txBody>
          <a:bodyPr/>
          <a:lstStyle/>
          <a:p>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5" name="Slide Number Placeholder 4"/>
          <p:cNvSpPr>
            <a:spLocks noGrp="1"/>
          </p:cNvSpPr>
          <p:nvPr>
            <p:ph type="sldNum" sz="quarter" idx="12"/>
          </p:nvPr>
        </p:nvSpPr>
        <p:spPr/>
        <p:txBody>
          <a:bodyPr/>
          <a:lstStyle/>
          <a:p>
            <a:fld id="{BFEBEB0A-9E3D-4B14-9782-E2AE3DA60D96}" type="slidenum">
              <a:rPr lang="en-US" smtClean="0"/>
              <a:pPr/>
              <a:t>‹#›</a:t>
            </a:fld>
            <a:endParaRPr lang="en-US" dirty="0"/>
          </a:p>
        </p:txBody>
      </p:sp>
      <p:sp>
        <p:nvSpPr>
          <p:cNvPr id="4" name="Rectangle 19"/>
          <p:cNvSpPr>
            <a:spLocks noGrp="1"/>
          </p:cNvSpPr>
          <p:nvPr>
            <p:ph type="ftr" sz="quarter" idx="11"/>
          </p:nvPr>
        </p:nvSpPr>
        <p:spPr>
          <a:xfrm>
            <a:off x="457200" y="6400800"/>
            <a:ext cx="5105400" cy="304800"/>
          </a:xfrm>
        </p:spPr>
        <p:txBody>
          <a:bodyPr/>
          <a:lstStyle/>
          <a:p>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0" y="6391656"/>
            <a:ext cx="459297" cy="365125"/>
          </a:xfrm>
        </p:spPr>
        <p:txBody>
          <a:bodyPr/>
          <a:lstStyle/>
          <a:p>
            <a:fld id="{BFEBEB0A-9E3D-4B14-9782-E2AE3DA60D96}" type="slidenum">
              <a:rPr lang="en-US" smtClean="0"/>
              <a:pPr/>
              <a:t>‹#›</a:t>
            </a:fld>
            <a:endParaRPr lang="en-US" dirty="0"/>
          </a:p>
        </p:txBody>
      </p:sp>
      <p:sp>
        <p:nvSpPr>
          <p:cNvPr id="3" name="Rectangle 19"/>
          <p:cNvSpPr>
            <a:spLocks noGrp="1"/>
          </p:cNvSpPr>
          <p:nvPr>
            <p:ph type="ftr" sz="quarter" idx="11"/>
          </p:nvPr>
        </p:nvSpPr>
        <p:spPr>
          <a:xfrm>
            <a:off x="457200" y="6400800"/>
            <a:ext cx="5105400" cy="304800"/>
          </a:xfrm>
        </p:spPr>
        <p:txBody>
          <a:bodyPr/>
          <a:lstStyle/>
          <a:p>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305800" cy="1066800"/>
          </a:xfrm>
        </p:spPr>
        <p:txBody>
          <a:bodyPr anchor="b">
            <a:normAutofit/>
          </a:bodyPr>
          <a:lstStyle>
            <a:lvl1pPr algn="l">
              <a:defRPr sz="3200" b="1"/>
            </a:lvl1pPr>
          </a:lstStyle>
          <a:p>
            <a:r>
              <a:rPr lang="en-US"/>
              <a:t>Click to edit Master title style</a:t>
            </a:r>
            <a:endParaRPr lang="en-US" dirty="0"/>
          </a:p>
        </p:txBody>
      </p:sp>
      <p:sp>
        <p:nvSpPr>
          <p:cNvPr id="3" name="Content Placeholder 2"/>
          <p:cNvSpPr>
            <a:spLocks noGrp="1"/>
          </p:cNvSpPr>
          <p:nvPr>
            <p:ph idx="1"/>
          </p:nvPr>
        </p:nvSpPr>
        <p:spPr>
          <a:xfrm>
            <a:off x="3392782" y="1524000"/>
            <a:ext cx="5294018" cy="4648199"/>
          </a:xfrm>
        </p:spPr>
        <p:txBody>
          <a:bodyPr/>
          <a:lstStyle>
            <a:lvl1pPr>
              <a:defRPr sz="2400"/>
            </a:lvl1pPr>
            <a:lvl2pPr>
              <a:defRPr sz="22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43917" y="1524000"/>
            <a:ext cx="2673657" cy="4648200"/>
          </a:xfrm>
        </p:spPr>
        <p:txBody>
          <a:bodyPr>
            <a:normAutofit/>
          </a:bodyPr>
          <a:lstStyle>
            <a:lvl1pPr marL="0" indent="0">
              <a:buNone/>
              <a:defRPr sz="2000">
                <a:solidFill>
                  <a:schemeClr val="tx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Slide Number Placeholder 6"/>
          <p:cNvSpPr>
            <a:spLocks noGrp="1"/>
          </p:cNvSpPr>
          <p:nvPr>
            <p:ph type="sldNum" sz="quarter" idx="12"/>
          </p:nvPr>
        </p:nvSpPr>
        <p:spPr/>
        <p:txBody>
          <a:bodyPr/>
          <a:lstStyle/>
          <a:p>
            <a:fld id="{BFEBEB0A-9E3D-4B14-9782-E2AE3DA60D96}" type="slidenum">
              <a:rPr lang="en-US" smtClean="0"/>
              <a:pPr/>
              <a:t>‹#›</a:t>
            </a:fld>
            <a:endParaRPr lang="en-US"/>
          </a:p>
        </p:txBody>
      </p:sp>
      <p:cxnSp>
        <p:nvCxnSpPr>
          <p:cNvPr id="10" name="Straight Connector 9"/>
          <p:cNvCxnSpPr/>
          <p:nvPr/>
        </p:nvCxnSpPr>
        <p:spPr>
          <a:xfrm rot="5400000">
            <a:off x="1359110" y="3581400"/>
            <a:ext cx="3810000" cy="1588"/>
          </a:xfrm>
          <a:prstGeom prst="line">
            <a:avLst/>
          </a:prstGeom>
          <a:ln>
            <a:solidFill>
              <a:schemeClr val="tx2">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8" name="Rectangle 19"/>
          <p:cNvSpPr>
            <a:spLocks noGrp="1"/>
          </p:cNvSpPr>
          <p:nvPr>
            <p:ph type="ftr" sz="quarter" idx="11"/>
          </p:nvPr>
        </p:nvSpPr>
        <p:spPr>
          <a:xfrm>
            <a:off x="457200" y="6400800"/>
            <a:ext cx="5105400" cy="304800"/>
          </a:xfrm>
        </p:spPr>
        <p:txBody>
          <a:bodyPr/>
          <a:lstStyle/>
          <a:p>
            <a:endParaRPr lang="en-US" dirty="0"/>
          </a:p>
        </p:txBody>
      </p:sp>
    </p:spTree>
    <p:extLst>
      <p:ext uri="{BB962C8B-B14F-4D97-AF65-F5344CB8AC3E}">
        <p14:creationId xmlns:p14="http://schemas.microsoft.com/office/powerpoint/2010/main" val="29353383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342900"/>
            <a:ext cx="8229600" cy="800100"/>
          </a:xfrm>
          <a:prstGeom prst="rect">
            <a:avLst/>
          </a:prstGeom>
        </p:spPr>
        <p:txBody>
          <a:bodyPr vert="horz" lIns="91440" tIns="45720" rIns="91440" bIns="45720" rtlCol="0" anchor="b" anchorCtr="0">
            <a:noAutofit/>
          </a:bodyPr>
          <a:lstStyle/>
          <a:p>
            <a:r>
              <a:rPr lang="en-US"/>
              <a:t>Click to edit Master title style</a:t>
            </a:r>
            <a:endParaRPr lang="en-US" dirty="0"/>
          </a:p>
        </p:txBody>
      </p:sp>
      <p:sp>
        <p:nvSpPr>
          <p:cNvPr id="3" name="Text Placeholder 2"/>
          <p:cNvSpPr>
            <a:spLocks noGrp="1"/>
          </p:cNvSpPr>
          <p:nvPr>
            <p:ph type="body" idx="1"/>
          </p:nvPr>
        </p:nvSpPr>
        <p:spPr>
          <a:xfrm>
            <a:off x="457200" y="1524000"/>
            <a:ext cx="8229600" cy="4648200"/>
          </a:xfrm>
          <a:prstGeom prst="rect">
            <a:avLst/>
          </a:prstGeom>
        </p:spPr>
        <p:txBody>
          <a:bodyPr vert="horz" lIns="91440" tIns="45720" rIns="91440" bIns="45720" rtlCol="0" anchor="t" anchorCtr="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4"/>
          </p:nvPr>
        </p:nvSpPr>
        <p:spPr>
          <a:xfrm>
            <a:off x="1" y="6387664"/>
            <a:ext cx="457200" cy="394136"/>
          </a:xfrm>
          <a:prstGeom prst="rect">
            <a:avLst/>
          </a:prstGeom>
        </p:spPr>
        <p:txBody>
          <a:bodyPr vert="horz" lIns="91440" tIns="45720" rIns="91440" bIns="45720" rtlCol="0" anchor="ctr"/>
          <a:lstStyle>
            <a:lvl1pPr algn="l">
              <a:defRPr sz="1200">
                <a:solidFill>
                  <a:schemeClr val="tx1">
                    <a:lumMod val="85000"/>
                    <a:lumOff val="15000"/>
                  </a:schemeClr>
                </a:solidFill>
                <a:latin typeface="+mj-lt"/>
              </a:defRPr>
            </a:lvl1pPr>
          </a:lstStyle>
          <a:p>
            <a:fld id="{BFEBEB0A-9E3D-4B14-9782-E2AE3DA60D96}" type="slidenum">
              <a:rPr lang="en-US" smtClean="0"/>
              <a:pPr/>
              <a:t>‹#›</a:t>
            </a:fld>
            <a:endParaRPr lang="en-US" dirty="0"/>
          </a:p>
        </p:txBody>
      </p:sp>
      <p:sp>
        <p:nvSpPr>
          <p:cNvPr id="9" name="Rectangle 8"/>
          <p:cNvSpPr/>
          <p:nvPr/>
        </p:nvSpPr>
        <p:spPr>
          <a:xfrm>
            <a:off x="457200" y="1234966"/>
            <a:ext cx="8686800" cy="4571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userDrawn="1"/>
        </p:nvSpPr>
        <p:spPr>
          <a:xfrm>
            <a:off x="5486400" y="6400800"/>
            <a:ext cx="3352800" cy="369332"/>
          </a:xfrm>
          <a:prstGeom prst="rect">
            <a:avLst/>
          </a:prstGeom>
          <a:noFill/>
          <a:ln>
            <a:noFill/>
          </a:ln>
        </p:spPr>
        <p:txBody>
          <a:bodyPr wrap="square" rtlCol="0">
            <a:spAutoFit/>
          </a:bodyPr>
          <a:lstStyle/>
          <a:p>
            <a:pPr algn="r"/>
            <a:r>
              <a:rPr lang="en-US" dirty="0">
                <a:solidFill>
                  <a:schemeClr val="bg2"/>
                </a:solidFill>
                <a:latin typeface="Times New Roman" pitchFamily="18" charset="0"/>
                <a:cs typeface="Times New Roman" pitchFamily="18" charset="0"/>
              </a:rPr>
              <a:t>Worcester Polytechnic Institute</a:t>
            </a:r>
          </a:p>
        </p:txBody>
      </p:sp>
      <p:sp>
        <p:nvSpPr>
          <p:cNvPr id="13" name="Footer Placeholder 2"/>
          <p:cNvSpPr>
            <a:spLocks noGrp="1"/>
          </p:cNvSpPr>
          <p:nvPr>
            <p:ph type="ftr" sz="quarter" idx="3"/>
          </p:nvPr>
        </p:nvSpPr>
        <p:spPr>
          <a:xfrm>
            <a:off x="457200" y="6400800"/>
            <a:ext cx="5105400" cy="304800"/>
          </a:xfrm>
          <a:prstGeom prst="rect">
            <a:avLst/>
          </a:prstGeom>
        </p:spPr>
        <p:txBody>
          <a:bodyPr/>
          <a:lstStyle>
            <a:lvl1pPr>
              <a:defRPr sz="1600" b="0">
                <a:solidFill>
                  <a:schemeClr val="tx2"/>
                </a:solidFill>
              </a:defRPr>
            </a:lvl1pPr>
          </a:lstStyle>
          <a:p>
            <a:endParaRPr lang="en-US" dirty="0"/>
          </a:p>
        </p:txBody>
      </p:sp>
    </p:spTree>
  </p:cSld>
  <p:clrMap bg1="lt1" tx1="dk1" bg2="lt2" tx2="dk2" accent1="accent1" accent2="accent2" accent3="accent3" accent4="accent4" accent5="accent5" accent6="accent6" hlink="hlink" folHlink="folHlink"/>
  <p:sldLayoutIdLst>
    <p:sldLayoutId id="2147483661" r:id="rId1"/>
    <p:sldLayoutId id="2147483682" r:id="rId2"/>
    <p:sldLayoutId id="2147483663" r:id="rId3"/>
    <p:sldLayoutId id="2147483695" r:id="rId4"/>
    <p:sldLayoutId id="2147483664" r:id="rId5"/>
    <p:sldLayoutId id="2147483665" r:id="rId6"/>
    <p:sldLayoutId id="2147483666" r:id="rId7"/>
    <p:sldLayoutId id="2147483667" r:id="rId8"/>
    <p:sldLayoutId id="2147483683" r:id="rId9"/>
    <p:sldLayoutId id="2147483696" r:id="rId10"/>
    <p:sldLayoutId id="2147483708" r:id="rId11"/>
  </p:sldLayoutIdLst>
  <p:hf hdr="0" dt="0"/>
  <p:txStyles>
    <p:titleStyle>
      <a:lvl1pPr algn="l" defTabSz="914400" rtl="0" eaLnBrk="1" latinLnBrk="0" hangingPunct="1">
        <a:spcBef>
          <a:spcPct val="0"/>
        </a:spcBef>
        <a:buNone/>
        <a:defRPr sz="3200" b="1" kern="1200">
          <a:solidFill>
            <a:schemeClr val="tx1">
              <a:lumMod val="85000"/>
              <a:lumOff val="15000"/>
            </a:schemeClr>
          </a:solidFill>
          <a:latin typeface="Verdana" pitchFamily="34" charset="0"/>
          <a:ea typeface="Verdana" pitchFamily="34" charset="0"/>
          <a:cs typeface="Verdana"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74320" indent="-274320" algn="l" defTabSz="914400" rtl="0" eaLnBrk="1" latinLnBrk="0" hangingPunct="1">
        <a:lnSpc>
          <a:spcPct val="95000"/>
        </a:lnSpc>
        <a:spcBef>
          <a:spcPts val="1200"/>
        </a:spcBef>
        <a:buClr>
          <a:schemeClr val="bg2"/>
        </a:buClr>
        <a:buFont typeface="Arial" pitchFamily="34" charset="0"/>
        <a:buChar char="•"/>
        <a:defRPr sz="2400" kern="1200">
          <a:solidFill>
            <a:schemeClr val="tx1"/>
          </a:solidFill>
          <a:latin typeface="Verdana" pitchFamily="34" charset="0"/>
          <a:ea typeface="Verdana" pitchFamily="34" charset="0"/>
          <a:cs typeface="Verdana" pitchFamily="34" charset="0"/>
        </a:defRPr>
      </a:lvl1pPr>
      <a:lvl2pPr marL="594360" indent="-274320" algn="l" defTabSz="914400" rtl="0" eaLnBrk="1" latinLnBrk="0" hangingPunct="1">
        <a:lnSpc>
          <a:spcPct val="95000"/>
        </a:lnSpc>
        <a:spcBef>
          <a:spcPts val="600"/>
        </a:spcBef>
        <a:buClr>
          <a:schemeClr val="bg2"/>
        </a:buClr>
        <a:buFont typeface="Verdana" pitchFamily="34" charset="0"/>
        <a:buChar char="─"/>
        <a:defRPr sz="2000" kern="1200">
          <a:solidFill>
            <a:schemeClr val="tx1"/>
          </a:solidFill>
          <a:latin typeface="Verdana" pitchFamily="34" charset="0"/>
          <a:ea typeface="Verdana" pitchFamily="34" charset="0"/>
          <a:cs typeface="Verdana" pitchFamily="34" charset="0"/>
        </a:defRPr>
      </a:lvl2pPr>
      <a:lvl3pPr marL="868680" indent="-228600" algn="l" defTabSz="914400" rtl="0" eaLnBrk="1" latinLnBrk="0" hangingPunct="1">
        <a:lnSpc>
          <a:spcPct val="95000"/>
        </a:lnSpc>
        <a:spcBef>
          <a:spcPts val="600"/>
        </a:spcBef>
        <a:buClr>
          <a:schemeClr val="bg2"/>
        </a:buClr>
        <a:buFont typeface="Wingdings" pitchFamily="2" charset="2"/>
        <a:buChar char="§"/>
        <a:defRPr sz="1800" kern="1200">
          <a:solidFill>
            <a:schemeClr val="tx1"/>
          </a:solidFill>
          <a:latin typeface="Verdana" pitchFamily="34" charset="0"/>
          <a:ea typeface="Verdana" pitchFamily="34" charset="0"/>
          <a:cs typeface="Verdana" pitchFamily="34" charset="0"/>
        </a:defRPr>
      </a:lvl3pPr>
      <a:lvl4pPr marL="1143000" indent="-228600" algn="l" defTabSz="914400" rtl="0" eaLnBrk="1" latinLnBrk="0" hangingPunct="1">
        <a:lnSpc>
          <a:spcPct val="95000"/>
        </a:lnSpc>
        <a:spcBef>
          <a:spcPts val="600"/>
        </a:spcBef>
        <a:buClr>
          <a:schemeClr val="bg2"/>
        </a:buClr>
        <a:buFont typeface="Courier New" pitchFamily="49" charset="0"/>
        <a:buChar char="o"/>
        <a:defRPr sz="1600" kern="1200">
          <a:solidFill>
            <a:schemeClr val="tx1"/>
          </a:solidFill>
          <a:latin typeface="Verdana" pitchFamily="34" charset="0"/>
          <a:ea typeface="Verdana" pitchFamily="34" charset="0"/>
          <a:cs typeface="Verdana" pitchFamily="34" charset="0"/>
        </a:defRPr>
      </a:lvl4pPr>
      <a:lvl5pPr marL="1371600" indent="-228600" algn="l" defTabSz="914400" rtl="0" eaLnBrk="1" latinLnBrk="0" hangingPunct="1">
        <a:lnSpc>
          <a:spcPct val="95000"/>
        </a:lnSpc>
        <a:spcBef>
          <a:spcPts val="600"/>
        </a:spcBef>
        <a:buClr>
          <a:schemeClr val="bg2"/>
        </a:buClr>
        <a:buFont typeface="Arial" pitchFamily="34" charset="0"/>
        <a:buChar char="•"/>
        <a:defRPr sz="1600" kern="1200" baseline="0">
          <a:solidFill>
            <a:schemeClr val="tx1"/>
          </a:solidFill>
          <a:latin typeface="Verdana" pitchFamily="34" charset="0"/>
          <a:ea typeface="Verdana" pitchFamily="34" charset="0"/>
          <a:cs typeface="Verdana" pitchFamily="34" charset="0"/>
        </a:defRPr>
      </a:lvl5pPr>
      <a:lvl6pPr marL="164592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6pPr>
      <a:lvl7pPr marL="1901952"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7pPr>
      <a:lvl8pPr marL="219456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8pPr>
      <a:lvl9pPr marL="246888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342900"/>
            <a:ext cx="8229600" cy="800100"/>
          </a:xfrm>
          <a:prstGeom prst="rect">
            <a:avLst/>
          </a:prstGeom>
        </p:spPr>
        <p:txBody>
          <a:bodyPr vert="horz" lIns="91440" tIns="45720" rIns="91440" bIns="45720" rtlCol="0" anchor="b" anchorCtr="0">
            <a:noAutofit/>
          </a:bodyPr>
          <a:lstStyle/>
          <a:p>
            <a:r>
              <a:rPr lang="en-US" dirty="0"/>
              <a:t>Click to edit Master title style</a:t>
            </a:r>
          </a:p>
        </p:txBody>
      </p:sp>
      <p:sp>
        <p:nvSpPr>
          <p:cNvPr id="3" name="Text Placeholder 2"/>
          <p:cNvSpPr>
            <a:spLocks noGrp="1"/>
          </p:cNvSpPr>
          <p:nvPr>
            <p:ph type="body" idx="1"/>
          </p:nvPr>
        </p:nvSpPr>
        <p:spPr>
          <a:xfrm>
            <a:off x="457200" y="1524000"/>
            <a:ext cx="8229600" cy="4648200"/>
          </a:xfrm>
          <a:prstGeom prst="rect">
            <a:avLst/>
          </a:prstGeom>
        </p:spPr>
        <p:txBody>
          <a:bodyPr vert="horz" lIns="91440" tIns="45720" rIns="91440" bIns="45720" rtlCol="0" anchor="t" anchorCtr="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1" y="6391657"/>
            <a:ext cx="457200" cy="313944"/>
          </a:xfrm>
          <a:prstGeom prst="rect">
            <a:avLst/>
          </a:prstGeom>
        </p:spPr>
        <p:txBody>
          <a:bodyPr vert="horz" lIns="91440" tIns="45720" rIns="91440" bIns="45720" rtlCol="0" anchor="ctr"/>
          <a:lstStyle>
            <a:lvl1pPr algn="l">
              <a:defRPr sz="1200">
                <a:solidFill>
                  <a:schemeClr val="tx1"/>
                </a:solidFill>
                <a:latin typeface="+mj-lt"/>
              </a:defRPr>
            </a:lvl1pPr>
          </a:lstStyle>
          <a:p>
            <a:fld id="{BFEBEB0A-9E3D-4B14-9782-E2AE3DA60D96}" type="slidenum">
              <a:rPr lang="en-US" smtClean="0"/>
              <a:pPr/>
              <a:t>‹#›</a:t>
            </a:fld>
            <a:endParaRPr lang="en-US" dirty="0"/>
          </a:p>
        </p:txBody>
      </p:sp>
      <p:sp>
        <p:nvSpPr>
          <p:cNvPr id="9" name="Rectangle 8"/>
          <p:cNvSpPr/>
          <p:nvPr/>
        </p:nvSpPr>
        <p:spPr>
          <a:xfrm>
            <a:off x="457200" y="1234966"/>
            <a:ext cx="8686800" cy="4571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userDrawn="1"/>
        </p:nvSpPr>
        <p:spPr>
          <a:xfrm>
            <a:off x="5486400" y="6400800"/>
            <a:ext cx="3352800" cy="369332"/>
          </a:xfrm>
          <a:prstGeom prst="rect">
            <a:avLst/>
          </a:prstGeom>
          <a:noFill/>
          <a:ln>
            <a:noFill/>
          </a:ln>
        </p:spPr>
        <p:txBody>
          <a:bodyPr wrap="square" rtlCol="0">
            <a:spAutoFit/>
          </a:bodyPr>
          <a:lstStyle/>
          <a:p>
            <a:pPr algn="r"/>
            <a:r>
              <a:rPr lang="en-US" dirty="0">
                <a:solidFill>
                  <a:schemeClr val="tx1"/>
                </a:solidFill>
                <a:latin typeface="Times New Roman" pitchFamily="18" charset="0"/>
                <a:cs typeface="Times New Roman" pitchFamily="18" charset="0"/>
              </a:rPr>
              <a:t>Worcester Polytechnic Institute</a:t>
            </a:r>
          </a:p>
        </p:txBody>
      </p:sp>
      <p:sp>
        <p:nvSpPr>
          <p:cNvPr id="13" name="Footer Placeholder 2"/>
          <p:cNvSpPr>
            <a:spLocks noGrp="1"/>
          </p:cNvSpPr>
          <p:nvPr>
            <p:ph type="ftr" sz="quarter" idx="3"/>
          </p:nvPr>
        </p:nvSpPr>
        <p:spPr>
          <a:xfrm>
            <a:off x="457200" y="6400800"/>
            <a:ext cx="5105400" cy="304800"/>
          </a:xfrm>
          <a:prstGeom prst="rect">
            <a:avLst/>
          </a:prstGeom>
        </p:spPr>
        <p:txBody>
          <a:bodyPr/>
          <a:lstStyle>
            <a:lvl1pPr>
              <a:defRPr sz="1600" b="0">
                <a:solidFill>
                  <a:schemeClr val="tx1"/>
                </a:solidFill>
              </a:defRPr>
            </a:lvl1pPr>
          </a:lstStyle>
          <a:p>
            <a:endParaRPr lang="en-US" dirty="0"/>
          </a:p>
        </p:txBody>
      </p:sp>
    </p:spTree>
    <p:extLst>
      <p:ext uri="{BB962C8B-B14F-4D97-AF65-F5344CB8AC3E}">
        <p14:creationId xmlns:p14="http://schemas.microsoft.com/office/powerpoint/2010/main" val="3436894326"/>
      </p:ext>
    </p:extLst>
  </p:cSld>
  <p:clrMap bg1="lt1" tx1="dk1" bg2="lt2" tx2="dk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9" r:id="rId11"/>
  </p:sldLayoutIdLst>
  <p:hf hdr="0" dt="0"/>
  <p:txStyles>
    <p:titleStyle>
      <a:lvl1pPr algn="l" defTabSz="914400" rtl="0" eaLnBrk="1" latinLnBrk="0" hangingPunct="1">
        <a:spcBef>
          <a:spcPct val="0"/>
        </a:spcBef>
        <a:buNone/>
        <a:defRPr sz="3200" b="1" kern="1200">
          <a:solidFill>
            <a:schemeClr val="tx1"/>
          </a:solidFill>
          <a:latin typeface="Verdana" pitchFamily="34" charset="0"/>
          <a:ea typeface="Verdana" pitchFamily="34" charset="0"/>
          <a:cs typeface="Verdana"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74320" indent="-274320" algn="l" defTabSz="914400" rtl="0" eaLnBrk="1" latinLnBrk="0" hangingPunct="1">
        <a:lnSpc>
          <a:spcPct val="95000"/>
        </a:lnSpc>
        <a:spcBef>
          <a:spcPts val="1200"/>
        </a:spcBef>
        <a:buClr>
          <a:schemeClr val="bg2"/>
        </a:buClr>
        <a:buFont typeface="Arial" pitchFamily="34" charset="0"/>
        <a:buChar char="•"/>
        <a:defRPr sz="2400" kern="1200">
          <a:solidFill>
            <a:schemeClr val="tx1"/>
          </a:solidFill>
          <a:latin typeface="Verdana" pitchFamily="34" charset="0"/>
          <a:ea typeface="Verdana" pitchFamily="34" charset="0"/>
          <a:cs typeface="Verdana" pitchFamily="34" charset="0"/>
        </a:defRPr>
      </a:lvl1pPr>
      <a:lvl2pPr marL="594360" indent="-274320" algn="l" defTabSz="914400" rtl="0" eaLnBrk="1" latinLnBrk="0" hangingPunct="1">
        <a:lnSpc>
          <a:spcPct val="95000"/>
        </a:lnSpc>
        <a:spcBef>
          <a:spcPts val="600"/>
        </a:spcBef>
        <a:buClr>
          <a:schemeClr val="bg2"/>
        </a:buClr>
        <a:buFont typeface="Verdana" pitchFamily="34" charset="0"/>
        <a:buChar char="─"/>
        <a:defRPr sz="2000" kern="1200">
          <a:solidFill>
            <a:schemeClr val="tx1"/>
          </a:solidFill>
          <a:latin typeface="Verdana" pitchFamily="34" charset="0"/>
          <a:ea typeface="Verdana" pitchFamily="34" charset="0"/>
          <a:cs typeface="Verdana" pitchFamily="34" charset="0"/>
        </a:defRPr>
      </a:lvl2pPr>
      <a:lvl3pPr marL="868680" indent="-228600" algn="l" defTabSz="914400" rtl="0" eaLnBrk="1" latinLnBrk="0" hangingPunct="1">
        <a:lnSpc>
          <a:spcPct val="95000"/>
        </a:lnSpc>
        <a:spcBef>
          <a:spcPts val="600"/>
        </a:spcBef>
        <a:buClr>
          <a:schemeClr val="bg2"/>
        </a:buClr>
        <a:buFont typeface="Wingdings" pitchFamily="2" charset="2"/>
        <a:buChar char="§"/>
        <a:defRPr sz="1800" kern="1200">
          <a:solidFill>
            <a:schemeClr val="tx1"/>
          </a:solidFill>
          <a:latin typeface="Verdana" pitchFamily="34" charset="0"/>
          <a:ea typeface="Verdana" pitchFamily="34" charset="0"/>
          <a:cs typeface="Verdana" pitchFamily="34" charset="0"/>
        </a:defRPr>
      </a:lvl3pPr>
      <a:lvl4pPr marL="1143000" indent="-228600" algn="l" defTabSz="914400" rtl="0" eaLnBrk="1" latinLnBrk="0" hangingPunct="1">
        <a:lnSpc>
          <a:spcPct val="95000"/>
        </a:lnSpc>
        <a:spcBef>
          <a:spcPts val="600"/>
        </a:spcBef>
        <a:buClr>
          <a:schemeClr val="bg2"/>
        </a:buClr>
        <a:buFont typeface="Courier New" pitchFamily="49" charset="0"/>
        <a:buChar char="o"/>
        <a:defRPr sz="1600" kern="1200">
          <a:solidFill>
            <a:schemeClr val="tx1"/>
          </a:solidFill>
          <a:latin typeface="Verdana" pitchFamily="34" charset="0"/>
          <a:ea typeface="Verdana" pitchFamily="34" charset="0"/>
          <a:cs typeface="Verdana" pitchFamily="34" charset="0"/>
        </a:defRPr>
      </a:lvl4pPr>
      <a:lvl5pPr marL="1371600" indent="-228600" algn="l" defTabSz="914400" rtl="0" eaLnBrk="1" latinLnBrk="0" hangingPunct="1">
        <a:lnSpc>
          <a:spcPct val="95000"/>
        </a:lnSpc>
        <a:spcBef>
          <a:spcPts val="600"/>
        </a:spcBef>
        <a:buClr>
          <a:schemeClr val="bg2"/>
        </a:buClr>
        <a:buFont typeface="Arial" pitchFamily="34" charset="0"/>
        <a:buChar char="•"/>
        <a:defRPr sz="1600" kern="1200" baseline="0">
          <a:solidFill>
            <a:schemeClr val="tx1"/>
          </a:solidFill>
          <a:latin typeface="Verdana" pitchFamily="34" charset="0"/>
          <a:ea typeface="Verdana" pitchFamily="34" charset="0"/>
          <a:cs typeface="Verdana" pitchFamily="34" charset="0"/>
        </a:defRPr>
      </a:lvl5pPr>
      <a:lvl6pPr marL="164592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6pPr>
      <a:lvl7pPr marL="1901952"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7pPr>
      <a:lvl8pPr marL="219456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8pPr>
      <a:lvl9pPr marL="246888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5.png"/><Relationship Id="rId4" Type="http://schemas.openxmlformats.org/officeDocument/2006/relationships/notesSlide" Target="../notesSlides/notesSlide1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9.jpe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457200" y="2286000"/>
            <a:ext cx="8001000" cy="1524000"/>
          </a:xfrm>
        </p:spPr>
        <p:txBody>
          <a:bodyPr/>
          <a:lstStyle/>
          <a:p>
            <a:r>
              <a:rPr lang="en-US" dirty="0"/>
              <a:t>Desktop Object Identification and Tracking</a:t>
            </a:r>
          </a:p>
        </p:txBody>
      </p:sp>
      <p:sp>
        <p:nvSpPr>
          <p:cNvPr id="6" name="Subtitle 5"/>
          <p:cNvSpPr>
            <a:spLocks noGrp="1"/>
          </p:cNvSpPr>
          <p:nvPr>
            <p:ph type="subTitle" idx="1"/>
          </p:nvPr>
        </p:nvSpPr>
        <p:spPr/>
        <p:txBody>
          <a:bodyPr>
            <a:normAutofit lnSpcReduction="10000"/>
          </a:bodyPr>
          <a:lstStyle/>
          <a:p>
            <a:r>
              <a:rPr lang="en-US" dirty="0"/>
              <a:t>Kevin DuCharme &amp;</a:t>
            </a:r>
          </a:p>
          <a:p>
            <a:r>
              <a:rPr lang="en-US" dirty="0"/>
              <a:t>Max Li</a:t>
            </a:r>
          </a:p>
        </p:txBody>
      </p:sp>
    </p:spTree>
    <p:extLst>
      <p:ext uri="{BB962C8B-B14F-4D97-AF65-F5344CB8AC3E}">
        <p14:creationId xmlns:p14="http://schemas.microsoft.com/office/powerpoint/2010/main" val="32940889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Building New Image Dataset</a:t>
            </a:r>
          </a:p>
        </p:txBody>
      </p:sp>
      <p:sp>
        <p:nvSpPr>
          <p:cNvPr id="3" name="Slide Number Placeholder 2"/>
          <p:cNvSpPr>
            <a:spLocks noGrp="1"/>
          </p:cNvSpPr>
          <p:nvPr>
            <p:ph type="sldNum" sz="quarter" idx="10"/>
          </p:nvPr>
        </p:nvSpPr>
        <p:spPr/>
        <p:txBody>
          <a:bodyPr/>
          <a:lstStyle/>
          <a:p>
            <a:fld id="{BFEBEB0A-9E3D-4B14-9782-E2AE3DA60D96}" type="slidenum">
              <a:rPr lang="en-US" smtClean="0"/>
              <a:pPr/>
              <a:t>10</a:t>
            </a:fld>
            <a:endParaRPr lang="en-US"/>
          </a:p>
        </p:txBody>
      </p:sp>
      <p:sp>
        <p:nvSpPr>
          <p:cNvPr id="4" name="Footer Placeholder 3"/>
          <p:cNvSpPr>
            <a:spLocks noGrp="1"/>
          </p:cNvSpPr>
          <p:nvPr>
            <p:ph type="ftr" sz="quarter" idx="11"/>
          </p:nvPr>
        </p:nvSpPr>
        <p:spPr/>
        <p:txBody>
          <a:bodyPr/>
          <a:lstStyle/>
          <a:p>
            <a:r>
              <a:rPr lang="en-US" dirty="0"/>
              <a:t>Desktop Object Identification and Tracking</a:t>
            </a:r>
          </a:p>
        </p:txBody>
      </p:sp>
      <p:sp>
        <p:nvSpPr>
          <p:cNvPr id="7" name="Text Placeholder 6"/>
          <p:cNvSpPr>
            <a:spLocks noGrp="1"/>
          </p:cNvSpPr>
          <p:nvPr>
            <p:ph type="body" sz="quarter" idx="13"/>
          </p:nvPr>
        </p:nvSpPr>
        <p:spPr>
          <a:xfrm>
            <a:off x="5257800" y="1524000"/>
            <a:ext cx="3581400" cy="4648200"/>
          </a:xfrm>
        </p:spPr>
        <p:txBody>
          <a:bodyPr/>
          <a:lstStyle/>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The project was limited to three classes: Wrenches, Pliers, and Screwdrivers</a:t>
            </a:r>
          </a:p>
          <a:p>
            <a:pPr marL="342900" indent="-342900">
              <a:buFont typeface="Arial" panose="020B0604020202020204" pitchFamily="34" charset="0"/>
              <a:buChar char="•"/>
            </a:pPr>
            <a:r>
              <a:rPr lang="en-US" dirty="0"/>
              <a:t>Each category contains ~150 sample images</a:t>
            </a:r>
          </a:p>
          <a:p>
            <a:pPr marL="342900" indent="-342900">
              <a:buFont typeface="Arial" panose="020B0604020202020204" pitchFamily="34" charset="0"/>
              <a:buChar char="•"/>
            </a:pPr>
            <a:r>
              <a:rPr lang="en-US" dirty="0"/>
              <a:t>Images are of various resolutions</a:t>
            </a:r>
          </a:p>
          <a:p>
            <a:pPr marL="342900" indent="-342900">
              <a:buFont typeface="Arial" panose="020B0604020202020204" pitchFamily="34" charset="0"/>
              <a:buChar char="•"/>
            </a:pPr>
            <a:r>
              <a:rPr lang="en-US" dirty="0"/>
              <a:t>Only data augmentation was scaling down high resolution images</a:t>
            </a:r>
          </a:p>
          <a:p>
            <a:endParaRPr lang="en-US" dirty="0"/>
          </a:p>
        </p:txBody>
      </p:sp>
      <p:pic>
        <p:nvPicPr>
          <p:cNvPr id="6" name="Picture Placeholder 5"/>
          <p:cNvPicPr>
            <a:picLocks noGrp="1" noChangeAspect="1"/>
          </p:cNvPicPr>
          <p:nvPr>
            <p:ph type="pic" sz="quarter" idx="12"/>
          </p:nvPr>
        </p:nvPicPr>
        <p:blipFill rotWithShape="1">
          <a:blip r:embed="rId3">
            <a:extLst>
              <a:ext uri="{28A0092B-C50C-407E-A947-70E740481C1C}">
                <a14:useLocalDpi xmlns:a14="http://schemas.microsoft.com/office/drawing/2010/main" val="0"/>
              </a:ext>
            </a:extLst>
          </a:blip>
          <a:srcRect l="5815" t="6797" r="4061" b="6797"/>
          <a:stretch/>
        </p:blipFill>
        <p:spPr>
          <a:xfrm>
            <a:off x="533399" y="1676400"/>
            <a:ext cx="4724401" cy="4152900"/>
          </a:xfrm>
        </p:spPr>
      </p:pic>
    </p:spTree>
    <p:extLst>
      <p:ext uri="{BB962C8B-B14F-4D97-AF65-F5344CB8AC3E}">
        <p14:creationId xmlns:p14="http://schemas.microsoft.com/office/powerpoint/2010/main" val="26910279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Bounding Box Labels</a:t>
            </a:r>
          </a:p>
        </p:txBody>
      </p:sp>
      <p:sp>
        <p:nvSpPr>
          <p:cNvPr id="3" name="Slide Number Placeholder 2"/>
          <p:cNvSpPr>
            <a:spLocks noGrp="1"/>
          </p:cNvSpPr>
          <p:nvPr>
            <p:ph type="sldNum" sz="quarter" idx="10"/>
          </p:nvPr>
        </p:nvSpPr>
        <p:spPr/>
        <p:txBody>
          <a:bodyPr/>
          <a:lstStyle/>
          <a:p>
            <a:fld id="{BFEBEB0A-9E3D-4B14-9782-E2AE3DA60D96}" type="slidenum">
              <a:rPr lang="en-US" smtClean="0"/>
              <a:pPr/>
              <a:t>11</a:t>
            </a:fld>
            <a:endParaRPr lang="en-US"/>
          </a:p>
        </p:txBody>
      </p:sp>
      <p:sp>
        <p:nvSpPr>
          <p:cNvPr id="4" name="Footer Placeholder 3"/>
          <p:cNvSpPr>
            <a:spLocks noGrp="1"/>
          </p:cNvSpPr>
          <p:nvPr>
            <p:ph type="ftr" sz="quarter" idx="11"/>
          </p:nvPr>
        </p:nvSpPr>
        <p:spPr/>
        <p:txBody>
          <a:bodyPr/>
          <a:lstStyle/>
          <a:p>
            <a:r>
              <a:rPr lang="en-US" dirty="0"/>
              <a:t>Desktop Object Identification and Tracking</a:t>
            </a:r>
          </a:p>
        </p:txBody>
      </p:sp>
      <p:sp>
        <p:nvSpPr>
          <p:cNvPr id="7" name="Text Placeholder 6"/>
          <p:cNvSpPr>
            <a:spLocks noGrp="1"/>
          </p:cNvSpPr>
          <p:nvPr>
            <p:ph type="body" sz="quarter" idx="13"/>
          </p:nvPr>
        </p:nvSpPr>
        <p:spPr>
          <a:xfrm>
            <a:off x="6172200" y="2353534"/>
            <a:ext cx="2667000" cy="2937586"/>
          </a:xfrm>
        </p:spPr>
        <p:txBody>
          <a:bodyPr>
            <a:normAutofit lnSpcReduction="10000"/>
          </a:bodyPr>
          <a:lstStyle/>
          <a:p>
            <a:pPr marL="342900" indent="-342900">
              <a:buFont typeface="Arial" panose="020B0604020202020204" pitchFamily="34" charset="0"/>
              <a:buChar char="•"/>
            </a:pPr>
            <a:r>
              <a:rPr lang="en-US" dirty="0" err="1"/>
              <a:t>LabelImg</a:t>
            </a:r>
            <a:r>
              <a:rPr lang="en-US" dirty="0"/>
              <a:t> (</a:t>
            </a:r>
            <a:r>
              <a:rPr lang="en-US" dirty="0" err="1"/>
              <a:t>github</a:t>
            </a:r>
            <a:r>
              <a:rPr lang="en-US" dirty="0"/>
              <a:t>/</a:t>
            </a:r>
            <a:r>
              <a:rPr lang="en-US" dirty="0" err="1"/>
              <a:t>tzutalin</a:t>
            </a:r>
            <a:r>
              <a:rPr lang="en-US" dirty="0"/>
              <a:t>)</a:t>
            </a:r>
          </a:p>
          <a:p>
            <a:pPr marL="342900" indent="-342900">
              <a:buFont typeface="Arial" panose="020B0604020202020204" pitchFamily="34" charset="0"/>
              <a:buChar char="•"/>
            </a:pPr>
            <a:r>
              <a:rPr lang="en-US" dirty="0"/>
              <a:t>Boundary box information was added for each item</a:t>
            </a:r>
          </a:p>
          <a:p>
            <a:pPr marL="342900" indent="-342900">
              <a:buFont typeface="Arial" panose="020B0604020202020204" pitchFamily="34" charset="0"/>
              <a:buChar char="•"/>
            </a:pPr>
            <a:r>
              <a:rPr lang="en-US" dirty="0"/>
              <a:t>Label was applied to the boundary box</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 y="2353534"/>
            <a:ext cx="5853196" cy="2937586"/>
          </a:xfrm>
          <a:prstGeom prst="rect">
            <a:avLst/>
          </a:prstGeom>
        </p:spPr>
      </p:pic>
    </p:spTree>
    <p:extLst>
      <p:ext uri="{BB962C8B-B14F-4D97-AF65-F5344CB8AC3E}">
        <p14:creationId xmlns:p14="http://schemas.microsoft.com/office/powerpoint/2010/main" val="26398041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718" name="Rectangle 6"/>
          <p:cNvSpPr>
            <a:spLocks noGrp="1" noChangeArrowheads="1"/>
          </p:cNvSpPr>
          <p:nvPr>
            <p:ph type="title"/>
          </p:nvPr>
        </p:nvSpPr>
        <p:spPr/>
        <p:txBody>
          <a:bodyPr/>
          <a:lstStyle/>
          <a:p>
            <a:r>
              <a:rPr lang="en-US" dirty="0"/>
              <a:t>Creating TF records and </a:t>
            </a:r>
            <a:r>
              <a:rPr lang="en-US" dirty="0" err="1"/>
              <a:t>config</a:t>
            </a:r>
            <a:endParaRPr lang="en-US" dirty="0"/>
          </a:p>
        </p:txBody>
      </p:sp>
      <p:sp>
        <p:nvSpPr>
          <p:cNvPr id="499719" name="Rectangle 7"/>
          <p:cNvSpPr>
            <a:spLocks noGrp="1" noChangeArrowheads="1"/>
          </p:cNvSpPr>
          <p:nvPr>
            <p:ph idx="1"/>
          </p:nvPr>
        </p:nvSpPr>
        <p:spPr/>
        <p:txBody>
          <a:bodyPr/>
          <a:lstStyle/>
          <a:p>
            <a:r>
              <a:rPr lang="en-US" dirty="0"/>
              <a:t>First level bullet text, Verdana 24pt</a:t>
            </a:r>
          </a:p>
          <a:p>
            <a:r>
              <a:rPr lang="en-US" dirty="0"/>
              <a:t>Line spacing 0.95, before paragraph 12pt</a:t>
            </a:r>
          </a:p>
          <a:p>
            <a:r>
              <a:rPr lang="en-US" dirty="0"/>
              <a:t>Left justified</a:t>
            </a:r>
          </a:p>
          <a:p>
            <a:r>
              <a:rPr lang="en-US" dirty="0"/>
              <a:t>Sentence case </a:t>
            </a:r>
          </a:p>
          <a:p>
            <a:r>
              <a:rPr lang="en-US" dirty="0"/>
              <a:t>First level bullet color is accent1</a:t>
            </a:r>
          </a:p>
          <a:p>
            <a:pPr lvl="1"/>
            <a:r>
              <a:rPr lang="en-US" dirty="0"/>
              <a:t>Second level bullet Verdana 20pt</a:t>
            </a:r>
          </a:p>
          <a:p>
            <a:pPr lvl="1"/>
            <a:r>
              <a:rPr lang="en-US" dirty="0"/>
              <a:t>Line spacing 0.95, before paragraph 6pt</a:t>
            </a:r>
          </a:p>
          <a:p>
            <a:pPr lvl="2"/>
            <a:r>
              <a:rPr lang="en-US" dirty="0"/>
              <a:t>Third level</a:t>
            </a:r>
          </a:p>
          <a:p>
            <a:pPr lvl="2"/>
            <a:r>
              <a:rPr lang="en-US" dirty="0"/>
              <a:t>Third level</a:t>
            </a:r>
          </a:p>
          <a:p>
            <a:pPr lvl="3"/>
            <a:r>
              <a:rPr lang="en-US" dirty="0"/>
              <a:t>Fourth level</a:t>
            </a:r>
          </a:p>
        </p:txBody>
      </p:sp>
      <p:sp>
        <p:nvSpPr>
          <p:cNvPr id="4" name="Slide Number Placeholder 3"/>
          <p:cNvSpPr>
            <a:spLocks noGrp="1"/>
          </p:cNvSpPr>
          <p:nvPr>
            <p:ph type="sldNum" sz="quarter" idx="12"/>
          </p:nvPr>
        </p:nvSpPr>
        <p:spPr/>
        <p:txBody>
          <a:bodyPr/>
          <a:lstStyle/>
          <a:p>
            <a:fld id="{BFEBEB0A-9E3D-4B14-9782-E2AE3DA60D96}" type="slidenum">
              <a:rPr lang="en-US" smtClean="0"/>
              <a:pPr/>
              <a:t>12</a:t>
            </a:fld>
            <a:endParaRPr lang="en-US" dirty="0"/>
          </a:p>
        </p:txBody>
      </p:sp>
      <p:sp>
        <p:nvSpPr>
          <p:cNvPr id="2" name="Footer Placeholder 1"/>
          <p:cNvSpPr>
            <a:spLocks noGrp="1"/>
          </p:cNvSpPr>
          <p:nvPr>
            <p:ph type="ftr" sz="quarter" idx="11"/>
          </p:nvPr>
        </p:nvSpPr>
        <p:spPr/>
        <p:txBody>
          <a:bodyPr/>
          <a:lstStyle/>
          <a:p>
            <a:r>
              <a:rPr lang="en-US" dirty="0"/>
              <a:t>Desktop Object Identification and Tracking</a:t>
            </a:r>
          </a:p>
        </p:txBody>
      </p:sp>
    </p:spTree>
    <p:extLst>
      <p:ext uri="{BB962C8B-B14F-4D97-AF65-F5344CB8AC3E}">
        <p14:creationId xmlns:p14="http://schemas.microsoft.com/office/powerpoint/2010/main" val="29182469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718" name="Rectangle 6"/>
          <p:cNvSpPr>
            <a:spLocks noGrp="1" noChangeArrowheads="1"/>
          </p:cNvSpPr>
          <p:nvPr>
            <p:ph type="title"/>
          </p:nvPr>
        </p:nvSpPr>
        <p:spPr/>
        <p:txBody>
          <a:bodyPr/>
          <a:lstStyle/>
          <a:p>
            <a:r>
              <a:rPr lang="en-US" dirty="0"/>
              <a:t>Training New Model</a:t>
            </a:r>
          </a:p>
        </p:txBody>
      </p:sp>
      <p:sp>
        <p:nvSpPr>
          <p:cNvPr id="499719" name="Rectangle 7"/>
          <p:cNvSpPr>
            <a:spLocks noGrp="1" noChangeArrowheads="1"/>
          </p:cNvSpPr>
          <p:nvPr>
            <p:ph idx="1"/>
          </p:nvPr>
        </p:nvSpPr>
        <p:spPr/>
        <p:txBody>
          <a:bodyPr/>
          <a:lstStyle/>
          <a:p>
            <a:r>
              <a:rPr lang="en-US" dirty="0"/>
              <a:t>First level bullet text, Verdana 24pt</a:t>
            </a:r>
          </a:p>
          <a:p>
            <a:r>
              <a:rPr lang="en-US" dirty="0"/>
              <a:t>Line spacing 0.95, before paragraph 12pt</a:t>
            </a:r>
          </a:p>
          <a:p>
            <a:r>
              <a:rPr lang="en-US" dirty="0"/>
              <a:t>Left justified</a:t>
            </a:r>
          </a:p>
          <a:p>
            <a:r>
              <a:rPr lang="en-US" dirty="0"/>
              <a:t>Sentence case </a:t>
            </a:r>
          </a:p>
          <a:p>
            <a:r>
              <a:rPr lang="en-US" dirty="0"/>
              <a:t>First level bullet color is accent1</a:t>
            </a:r>
          </a:p>
          <a:p>
            <a:pPr lvl="1"/>
            <a:r>
              <a:rPr lang="en-US" dirty="0"/>
              <a:t>Second level bullet Verdana 20pt</a:t>
            </a:r>
          </a:p>
          <a:p>
            <a:pPr lvl="1"/>
            <a:r>
              <a:rPr lang="en-US" dirty="0"/>
              <a:t>Line spacing 0.95, before paragraph 6pt</a:t>
            </a:r>
          </a:p>
          <a:p>
            <a:pPr lvl="2"/>
            <a:r>
              <a:rPr lang="en-US" dirty="0"/>
              <a:t>Third level</a:t>
            </a:r>
          </a:p>
          <a:p>
            <a:pPr lvl="2"/>
            <a:r>
              <a:rPr lang="en-US" dirty="0"/>
              <a:t>Third level</a:t>
            </a:r>
          </a:p>
          <a:p>
            <a:pPr lvl="3"/>
            <a:r>
              <a:rPr lang="en-US" dirty="0"/>
              <a:t>Fourth level</a:t>
            </a:r>
          </a:p>
        </p:txBody>
      </p:sp>
      <p:sp>
        <p:nvSpPr>
          <p:cNvPr id="4" name="Slide Number Placeholder 3"/>
          <p:cNvSpPr>
            <a:spLocks noGrp="1"/>
          </p:cNvSpPr>
          <p:nvPr>
            <p:ph type="sldNum" sz="quarter" idx="12"/>
          </p:nvPr>
        </p:nvSpPr>
        <p:spPr/>
        <p:txBody>
          <a:bodyPr/>
          <a:lstStyle/>
          <a:p>
            <a:fld id="{BFEBEB0A-9E3D-4B14-9782-E2AE3DA60D96}" type="slidenum">
              <a:rPr lang="en-US" smtClean="0"/>
              <a:pPr/>
              <a:t>13</a:t>
            </a:fld>
            <a:endParaRPr lang="en-US" dirty="0"/>
          </a:p>
        </p:txBody>
      </p:sp>
      <p:sp>
        <p:nvSpPr>
          <p:cNvPr id="2" name="Footer Placeholder 1"/>
          <p:cNvSpPr>
            <a:spLocks noGrp="1"/>
          </p:cNvSpPr>
          <p:nvPr>
            <p:ph type="ftr" sz="quarter" idx="11"/>
          </p:nvPr>
        </p:nvSpPr>
        <p:spPr/>
        <p:txBody>
          <a:bodyPr/>
          <a:lstStyle/>
          <a:p>
            <a:r>
              <a:rPr lang="en-US" dirty="0"/>
              <a:t>Desktop Object Identification and Tracking</a:t>
            </a:r>
          </a:p>
        </p:txBody>
      </p:sp>
    </p:spTree>
    <p:extLst>
      <p:ext uri="{BB962C8B-B14F-4D97-AF65-F5344CB8AC3E}">
        <p14:creationId xmlns:p14="http://schemas.microsoft.com/office/powerpoint/2010/main" val="15048995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718" name="Rectangle 6"/>
          <p:cNvSpPr>
            <a:spLocks noGrp="1" noChangeArrowheads="1"/>
          </p:cNvSpPr>
          <p:nvPr>
            <p:ph type="title"/>
          </p:nvPr>
        </p:nvSpPr>
        <p:spPr/>
        <p:txBody>
          <a:bodyPr/>
          <a:lstStyle/>
          <a:p>
            <a:r>
              <a:rPr lang="en-US" dirty="0"/>
              <a:t>Real-time Detection (No Tracking)</a:t>
            </a:r>
          </a:p>
        </p:txBody>
      </p:sp>
      <p:sp>
        <p:nvSpPr>
          <p:cNvPr id="4" name="Slide Number Placeholder 3"/>
          <p:cNvSpPr>
            <a:spLocks noGrp="1"/>
          </p:cNvSpPr>
          <p:nvPr>
            <p:ph type="sldNum" sz="quarter" idx="12"/>
          </p:nvPr>
        </p:nvSpPr>
        <p:spPr/>
        <p:txBody>
          <a:bodyPr/>
          <a:lstStyle/>
          <a:p>
            <a:fld id="{BFEBEB0A-9E3D-4B14-9782-E2AE3DA60D96}" type="slidenum">
              <a:rPr lang="en-US" smtClean="0"/>
              <a:pPr/>
              <a:t>14</a:t>
            </a:fld>
            <a:endParaRPr lang="en-US" dirty="0"/>
          </a:p>
        </p:txBody>
      </p:sp>
      <p:sp>
        <p:nvSpPr>
          <p:cNvPr id="2" name="Footer Placeholder 1"/>
          <p:cNvSpPr>
            <a:spLocks noGrp="1"/>
          </p:cNvSpPr>
          <p:nvPr>
            <p:ph type="ftr" sz="quarter" idx="11"/>
          </p:nvPr>
        </p:nvSpPr>
        <p:spPr/>
        <p:txBody>
          <a:bodyPr/>
          <a:lstStyle/>
          <a:p>
            <a:r>
              <a:rPr lang="en-US" dirty="0"/>
              <a:t>Desktop Object Identification and Tracking</a:t>
            </a:r>
          </a:p>
        </p:txBody>
      </p:sp>
      <p:pic>
        <p:nvPicPr>
          <p:cNvPr id="3" name="Detection">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057400" y="1800225"/>
            <a:ext cx="5257800" cy="3943350"/>
          </a:xfrm>
          <a:prstGeom prst="rect">
            <a:avLst/>
          </a:prstGeom>
        </p:spPr>
      </p:pic>
    </p:spTree>
    <p:extLst>
      <p:ext uri="{BB962C8B-B14F-4D97-AF65-F5344CB8AC3E}">
        <p14:creationId xmlns:p14="http://schemas.microsoft.com/office/powerpoint/2010/main" val="2858429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446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C85D9-7AE8-4FD5-A8A6-9CF78D3F70AB}"/>
              </a:ext>
            </a:extLst>
          </p:cNvPr>
          <p:cNvSpPr>
            <a:spLocks noGrp="1"/>
          </p:cNvSpPr>
          <p:nvPr>
            <p:ph type="title"/>
          </p:nvPr>
        </p:nvSpPr>
        <p:spPr/>
        <p:txBody>
          <a:bodyPr/>
          <a:lstStyle/>
          <a:p>
            <a:r>
              <a:rPr lang="en-US" dirty="0"/>
              <a:t>What is Object Tracking?</a:t>
            </a:r>
          </a:p>
        </p:txBody>
      </p:sp>
      <p:sp>
        <p:nvSpPr>
          <p:cNvPr id="3" name="Content Placeholder 2">
            <a:extLst>
              <a:ext uri="{FF2B5EF4-FFF2-40B4-BE49-F238E27FC236}">
                <a16:creationId xmlns:a16="http://schemas.microsoft.com/office/drawing/2014/main" id="{F6B3A345-EB7F-42A9-83AB-E1921FF5528A}"/>
              </a:ext>
            </a:extLst>
          </p:cNvPr>
          <p:cNvSpPr>
            <a:spLocks noGrp="1"/>
          </p:cNvSpPr>
          <p:nvPr>
            <p:ph idx="1"/>
          </p:nvPr>
        </p:nvSpPr>
        <p:spPr>
          <a:xfrm>
            <a:off x="457200" y="1524000"/>
            <a:ext cx="8229600" cy="4648200"/>
          </a:xfrm>
        </p:spPr>
        <p:txBody>
          <a:bodyPr>
            <a:normAutofit/>
          </a:bodyPr>
          <a:lstStyle/>
          <a:p>
            <a:endParaRPr lang="en-US" dirty="0"/>
          </a:p>
          <a:p>
            <a:r>
              <a:rPr lang="en-US" dirty="0"/>
              <a:t>Object tracking is successively locating a known object in each frame of a video</a:t>
            </a:r>
          </a:p>
          <a:p>
            <a:pPr lvl="1"/>
            <a:r>
              <a:rPr lang="en-US" dirty="0"/>
              <a:t>Predefined bounding box is used as input to the tracker</a:t>
            </a:r>
          </a:p>
          <a:p>
            <a:r>
              <a:rPr lang="en-US" dirty="0"/>
              <a:t>Tracking is based on combining a motion model and an appearance model </a:t>
            </a:r>
          </a:p>
          <a:p>
            <a:pPr lvl="1"/>
            <a:r>
              <a:rPr lang="en-US" dirty="0"/>
              <a:t>Motion model is modeling the location and velocity of the object, like a Kalman filter</a:t>
            </a:r>
          </a:p>
          <a:p>
            <a:pPr lvl="1"/>
            <a:r>
              <a:rPr lang="en-US" dirty="0"/>
              <a:t>Appearance model is the model of the object to be tracked. </a:t>
            </a:r>
          </a:p>
          <a:p>
            <a:pPr lvl="2"/>
            <a:r>
              <a:rPr lang="en-US" dirty="0"/>
              <a:t>Frequently a classifier that is trained online</a:t>
            </a:r>
          </a:p>
          <a:p>
            <a:endParaRPr lang="en-US" dirty="0"/>
          </a:p>
        </p:txBody>
      </p:sp>
      <p:sp>
        <p:nvSpPr>
          <p:cNvPr id="4" name="Footer Placeholder 3">
            <a:extLst>
              <a:ext uri="{FF2B5EF4-FFF2-40B4-BE49-F238E27FC236}">
                <a16:creationId xmlns:a16="http://schemas.microsoft.com/office/drawing/2014/main" id="{F416AEBA-0F66-41E8-9682-93956B5200CF}"/>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3A6D425F-DC81-4B6A-BEB3-632742D955E2}"/>
              </a:ext>
            </a:extLst>
          </p:cNvPr>
          <p:cNvSpPr>
            <a:spLocks noGrp="1"/>
          </p:cNvSpPr>
          <p:nvPr>
            <p:ph type="sldNum" sz="quarter" idx="12"/>
          </p:nvPr>
        </p:nvSpPr>
        <p:spPr/>
        <p:txBody>
          <a:bodyPr/>
          <a:lstStyle/>
          <a:p>
            <a:fld id="{963B0023-0CED-47F7-85AE-654F0B232C29}" type="slidenum">
              <a:rPr lang="en-US" smtClean="0"/>
              <a:pPr/>
              <a:t>15</a:t>
            </a:fld>
            <a:endParaRPr lang="en-US" dirty="0"/>
          </a:p>
        </p:txBody>
      </p:sp>
    </p:spTree>
    <p:extLst>
      <p:ext uri="{BB962C8B-B14F-4D97-AF65-F5344CB8AC3E}">
        <p14:creationId xmlns:p14="http://schemas.microsoft.com/office/powerpoint/2010/main" val="32899400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718" name="Rectangle 6"/>
          <p:cNvSpPr>
            <a:spLocks noGrp="1" noChangeArrowheads="1"/>
          </p:cNvSpPr>
          <p:nvPr>
            <p:ph type="title"/>
          </p:nvPr>
        </p:nvSpPr>
        <p:spPr/>
        <p:txBody>
          <a:bodyPr/>
          <a:lstStyle/>
          <a:p>
            <a:r>
              <a:rPr lang="en-US" dirty="0"/>
              <a:t>Why Track?</a:t>
            </a:r>
          </a:p>
        </p:txBody>
      </p:sp>
      <p:sp>
        <p:nvSpPr>
          <p:cNvPr id="499719" name="Rectangle 7"/>
          <p:cNvSpPr>
            <a:spLocks noGrp="1" noChangeArrowheads="1"/>
          </p:cNvSpPr>
          <p:nvPr>
            <p:ph idx="1"/>
          </p:nvPr>
        </p:nvSpPr>
        <p:spPr>
          <a:xfrm>
            <a:off x="457200" y="1524000"/>
            <a:ext cx="8229600" cy="4648200"/>
          </a:xfrm>
        </p:spPr>
        <p:txBody>
          <a:bodyPr>
            <a:normAutofit/>
          </a:bodyPr>
          <a:lstStyle/>
          <a:p>
            <a:r>
              <a:rPr lang="en-US" dirty="0"/>
              <a:t>Tracking algorithms are usually faster than detection algorithms</a:t>
            </a:r>
          </a:p>
          <a:p>
            <a:pPr lvl="1">
              <a:buFont typeface="Verdana" panose="020B0604030504040204" pitchFamily="34" charset="0"/>
              <a:buChar char="+"/>
            </a:pPr>
            <a:r>
              <a:rPr lang="en-US" dirty="0"/>
              <a:t>Detection algorithms have to start with no prior information about an object.</a:t>
            </a:r>
          </a:p>
          <a:p>
            <a:pPr lvl="1">
              <a:buFont typeface="Verdana" panose="020B0604030504040204" pitchFamily="34" charset="0"/>
              <a:buChar char="+"/>
            </a:pPr>
            <a:r>
              <a:rPr lang="en-US" dirty="0"/>
              <a:t>Tracking algorithms know the previous location and velocity of an object.</a:t>
            </a:r>
          </a:p>
          <a:p>
            <a:pPr lvl="1"/>
            <a:r>
              <a:rPr lang="en-US" dirty="0"/>
              <a:t>Tracking algorithms start to drift over time from accumulating errors</a:t>
            </a:r>
          </a:p>
          <a:p>
            <a:r>
              <a:rPr lang="en-US" dirty="0"/>
              <a:t>Tracking can frequently handle occlusion better</a:t>
            </a:r>
          </a:p>
          <a:p>
            <a:r>
              <a:rPr lang="en-US" dirty="0"/>
              <a:t>Tracking preserves the identity of an object</a:t>
            </a:r>
          </a:p>
        </p:txBody>
      </p:sp>
      <p:sp>
        <p:nvSpPr>
          <p:cNvPr id="4" name="Slide Number Placeholder 3"/>
          <p:cNvSpPr>
            <a:spLocks noGrp="1"/>
          </p:cNvSpPr>
          <p:nvPr>
            <p:ph type="sldNum" sz="quarter" idx="12"/>
          </p:nvPr>
        </p:nvSpPr>
        <p:spPr/>
        <p:txBody>
          <a:bodyPr/>
          <a:lstStyle/>
          <a:p>
            <a:fld id="{BFEBEB0A-9E3D-4B14-9782-E2AE3DA60D96}" type="slidenum">
              <a:rPr lang="en-US" smtClean="0"/>
              <a:pPr/>
              <a:t>16</a:t>
            </a:fld>
            <a:endParaRPr lang="en-US" dirty="0"/>
          </a:p>
        </p:txBody>
      </p:sp>
      <p:sp>
        <p:nvSpPr>
          <p:cNvPr id="2" name="Footer Placeholder 1"/>
          <p:cNvSpPr>
            <a:spLocks noGrp="1"/>
          </p:cNvSpPr>
          <p:nvPr>
            <p:ph type="ftr" sz="quarter" idx="11"/>
          </p:nvPr>
        </p:nvSpPr>
        <p:spPr/>
        <p:txBody>
          <a:bodyPr/>
          <a:lstStyle/>
          <a:p>
            <a:r>
              <a:rPr lang="en-US" dirty="0"/>
              <a:t>Desktop Object Identification and Tracking</a:t>
            </a:r>
          </a:p>
        </p:txBody>
      </p:sp>
    </p:spTree>
    <p:extLst>
      <p:ext uri="{BB962C8B-B14F-4D97-AF65-F5344CB8AC3E}">
        <p14:creationId xmlns:p14="http://schemas.microsoft.com/office/powerpoint/2010/main" val="8705478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503F8B-897A-4DBF-964C-7F478914C322}"/>
              </a:ext>
            </a:extLst>
          </p:cNvPr>
          <p:cNvSpPr>
            <a:spLocks noGrp="1"/>
          </p:cNvSpPr>
          <p:nvPr>
            <p:ph type="title"/>
          </p:nvPr>
        </p:nvSpPr>
        <p:spPr/>
        <p:txBody>
          <a:bodyPr/>
          <a:lstStyle/>
          <a:p>
            <a:r>
              <a:rPr lang="en-US" dirty="0"/>
              <a:t>Tracking Methods</a:t>
            </a:r>
          </a:p>
        </p:txBody>
      </p:sp>
      <p:sp>
        <p:nvSpPr>
          <p:cNvPr id="3" name="Content Placeholder 2">
            <a:extLst>
              <a:ext uri="{FF2B5EF4-FFF2-40B4-BE49-F238E27FC236}">
                <a16:creationId xmlns:a16="http://schemas.microsoft.com/office/drawing/2014/main" id="{BCBC132C-4506-452B-9E4D-4057F49ECF27}"/>
              </a:ext>
            </a:extLst>
          </p:cNvPr>
          <p:cNvSpPr>
            <a:spLocks noGrp="1"/>
          </p:cNvSpPr>
          <p:nvPr>
            <p:ph idx="1"/>
          </p:nvPr>
        </p:nvSpPr>
        <p:spPr>
          <a:xfrm>
            <a:off x="457200" y="1524000"/>
            <a:ext cx="8229600" cy="4648200"/>
          </a:xfrm>
        </p:spPr>
        <p:txBody>
          <a:bodyPr>
            <a:normAutofit/>
          </a:bodyPr>
          <a:lstStyle/>
          <a:p>
            <a:r>
              <a:rPr lang="en-US" dirty="0"/>
              <a:t>OpenCV 3.2 has 6 types of  online trackers:</a:t>
            </a:r>
          </a:p>
          <a:p>
            <a:r>
              <a:rPr lang="en-US" u="sng" dirty="0" err="1"/>
              <a:t>AdaBoost</a:t>
            </a:r>
            <a:r>
              <a:rPr lang="en-US" u="sng" dirty="0"/>
              <a:t>-based:</a:t>
            </a:r>
          </a:p>
          <a:p>
            <a:pPr lvl="1"/>
            <a:r>
              <a:rPr lang="en-US" dirty="0"/>
              <a:t>Boosting: Uses </a:t>
            </a:r>
            <a:r>
              <a:rPr lang="en-US" dirty="0" err="1"/>
              <a:t>AdaBoost</a:t>
            </a:r>
            <a:r>
              <a:rPr lang="en-US" dirty="0"/>
              <a:t>, an ensemble learning method, to estimate the location. </a:t>
            </a:r>
          </a:p>
          <a:p>
            <a:pPr lvl="1"/>
            <a:r>
              <a:rPr lang="en-US" dirty="0"/>
              <a:t>Multiple Instance Learning (MIL): Similar to Boosting, but looks at a wider range of locations as positive identifications.</a:t>
            </a:r>
          </a:p>
          <a:p>
            <a:pPr lvl="1"/>
            <a:r>
              <a:rPr lang="en-US" dirty="0"/>
              <a:t>Kernelized Correlation Filters: Builds on MIL’s strategy of creating a large number of overlapping positive identifications. </a:t>
            </a:r>
          </a:p>
        </p:txBody>
      </p:sp>
      <p:sp>
        <p:nvSpPr>
          <p:cNvPr id="4" name="Footer Placeholder 3">
            <a:extLst>
              <a:ext uri="{FF2B5EF4-FFF2-40B4-BE49-F238E27FC236}">
                <a16:creationId xmlns:a16="http://schemas.microsoft.com/office/drawing/2014/main" id="{AC39D359-9786-4E04-9687-51C3070BBB66}"/>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3E10C8DF-38E4-4629-A1C3-75E5ACE0D0A9}"/>
              </a:ext>
            </a:extLst>
          </p:cNvPr>
          <p:cNvSpPr>
            <a:spLocks noGrp="1"/>
          </p:cNvSpPr>
          <p:nvPr>
            <p:ph type="sldNum" sz="quarter" idx="12"/>
          </p:nvPr>
        </p:nvSpPr>
        <p:spPr/>
        <p:txBody>
          <a:bodyPr/>
          <a:lstStyle/>
          <a:p>
            <a:fld id="{963B0023-0CED-47F7-85AE-654F0B232C29}" type="slidenum">
              <a:rPr lang="en-US" smtClean="0"/>
              <a:pPr/>
              <a:t>17</a:t>
            </a:fld>
            <a:endParaRPr lang="en-US" dirty="0"/>
          </a:p>
        </p:txBody>
      </p:sp>
    </p:spTree>
    <p:extLst>
      <p:ext uri="{BB962C8B-B14F-4D97-AF65-F5344CB8AC3E}">
        <p14:creationId xmlns:p14="http://schemas.microsoft.com/office/powerpoint/2010/main" val="14418536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6A6AB5-015C-4BA9-93B1-BAA91031C2EC}"/>
              </a:ext>
            </a:extLst>
          </p:cNvPr>
          <p:cNvSpPr>
            <a:spLocks noGrp="1"/>
          </p:cNvSpPr>
          <p:nvPr>
            <p:ph type="title"/>
          </p:nvPr>
        </p:nvSpPr>
        <p:spPr/>
        <p:txBody>
          <a:bodyPr/>
          <a:lstStyle/>
          <a:p>
            <a:r>
              <a:rPr lang="en-US" dirty="0"/>
              <a:t>Tracking Methods, Continued</a:t>
            </a:r>
          </a:p>
        </p:txBody>
      </p:sp>
      <p:sp>
        <p:nvSpPr>
          <p:cNvPr id="3" name="Content Placeholder 2">
            <a:extLst>
              <a:ext uri="{FF2B5EF4-FFF2-40B4-BE49-F238E27FC236}">
                <a16:creationId xmlns:a16="http://schemas.microsoft.com/office/drawing/2014/main" id="{113B0531-B1CF-4657-A9CE-AA2DD30425A4}"/>
              </a:ext>
            </a:extLst>
          </p:cNvPr>
          <p:cNvSpPr>
            <a:spLocks noGrp="1"/>
          </p:cNvSpPr>
          <p:nvPr>
            <p:ph idx="1"/>
          </p:nvPr>
        </p:nvSpPr>
        <p:spPr/>
        <p:txBody>
          <a:bodyPr/>
          <a:lstStyle/>
          <a:p>
            <a:r>
              <a:rPr lang="en-US" u="sng" dirty="0"/>
              <a:t>Other:</a:t>
            </a:r>
          </a:p>
          <a:p>
            <a:pPr lvl="1"/>
            <a:r>
              <a:rPr lang="en-US" b="1" dirty="0" err="1"/>
              <a:t>Medianflow</a:t>
            </a:r>
            <a:r>
              <a:rPr lang="en-US" b="1" dirty="0"/>
              <a:t>:</a:t>
            </a:r>
            <a:r>
              <a:rPr lang="en-US" dirty="0"/>
              <a:t> Looking at a set of points in a bounding box, uses Lucas-</a:t>
            </a:r>
            <a:r>
              <a:rPr lang="en-US" dirty="0" err="1"/>
              <a:t>Kanade</a:t>
            </a:r>
            <a:r>
              <a:rPr lang="en-US" dirty="0"/>
              <a:t> optical flow estimator for a motion model, filtering out bad results. Remaining boxes used to get the final bounding box. </a:t>
            </a:r>
          </a:p>
          <a:p>
            <a:pPr lvl="1"/>
            <a:r>
              <a:rPr lang="en-US" dirty="0"/>
              <a:t>Tracking, Learning, Detection (TLD):  A different tracking algorithm is combined with a Fern Ensemble classifier, which updates the tracker when it veers off-track</a:t>
            </a:r>
          </a:p>
          <a:p>
            <a:pPr lvl="1"/>
            <a:r>
              <a:rPr lang="en-US" dirty="0" err="1"/>
              <a:t>Goturn</a:t>
            </a:r>
            <a:r>
              <a:rPr lang="en-US" dirty="0"/>
              <a:t>: Uses neural networks pretrained on a variety of labeled tracking videos to track novel objects</a:t>
            </a:r>
          </a:p>
        </p:txBody>
      </p:sp>
      <p:sp>
        <p:nvSpPr>
          <p:cNvPr id="4" name="Footer Placeholder 3">
            <a:extLst>
              <a:ext uri="{FF2B5EF4-FFF2-40B4-BE49-F238E27FC236}">
                <a16:creationId xmlns:a16="http://schemas.microsoft.com/office/drawing/2014/main" id="{235CC58E-D907-4E5A-AC88-756A633964AC}"/>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FB04A4D0-C512-4F67-A978-E66AB66B4BE2}"/>
              </a:ext>
            </a:extLst>
          </p:cNvPr>
          <p:cNvSpPr>
            <a:spLocks noGrp="1"/>
          </p:cNvSpPr>
          <p:nvPr>
            <p:ph type="sldNum" sz="quarter" idx="12"/>
          </p:nvPr>
        </p:nvSpPr>
        <p:spPr/>
        <p:txBody>
          <a:bodyPr/>
          <a:lstStyle/>
          <a:p>
            <a:fld id="{963B0023-0CED-47F7-85AE-654F0B232C29}" type="slidenum">
              <a:rPr lang="en-US" smtClean="0"/>
              <a:pPr/>
              <a:t>18</a:t>
            </a:fld>
            <a:endParaRPr lang="en-US" dirty="0"/>
          </a:p>
        </p:txBody>
      </p:sp>
    </p:spTree>
    <p:extLst>
      <p:ext uri="{BB962C8B-B14F-4D97-AF65-F5344CB8AC3E}">
        <p14:creationId xmlns:p14="http://schemas.microsoft.com/office/powerpoint/2010/main" val="4204087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5A4C4F-156C-4204-9942-2AE7C836E36D}"/>
              </a:ext>
            </a:extLst>
          </p:cNvPr>
          <p:cNvSpPr>
            <a:spLocks noGrp="1"/>
          </p:cNvSpPr>
          <p:nvPr>
            <p:ph type="title"/>
          </p:nvPr>
        </p:nvSpPr>
        <p:spPr/>
        <p:txBody>
          <a:bodyPr/>
          <a:lstStyle/>
          <a:p>
            <a:r>
              <a:rPr lang="en-US" dirty="0"/>
              <a:t>Incorporating Tracking</a:t>
            </a:r>
          </a:p>
        </p:txBody>
      </p:sp>
      <p:sp>
        <p:nvSpPr>
          <p:cNvPr id="5" name="Slide Number Placeholder 4">
            <a:extLst>
              <a:ext uri="{FF2B5EF4-FFF2-40B4-BE49-F238E27FC236}">
                <a16:creationId xmlns:a16="http://schemas.microsoft.com/office/drawing/2014/main" id="{45683E45-C068-419D-A505-84187620AAEA}"/>
              </a:ext>
            </a:extLst>
          </p:cNvPr>
          <p:cNvSpPr>
            <a:spLocks noGrp="1"/>
          </p:cNvSpPr>
          <p:nvPr>
            <p:ph type="sldNum" sz="quarter" idx="12"/>
          </p:nvPr>
        </p:nvSpPr>
        <p:spPr/>
        <p:txBody>
          <a:bodyPr/>
          <a:lstStyle/>
          <a:p>
            <a:fld id="{963B0023-0CED-47F7-85AE-654F0B232C29}" type="slidenum">
              <a:rPr lang="en-US" smtClean="0"/>
              <a:pPr/>
              <a:t>19</a:t>
            </a:fld>
            <a:endParaRPr lang="en-US" dirty="0"/>
          </a:p>
        </p:txBody>
      </p:sp>
      <p:sp>
        <p:nvSpPr>
          <p:cNvPr id="4" name="Footer Placeholder 3">
            <a:extLst>
              <a:ext uri="{FF2B5EF4-FFF2-40B4-BE49-F238E27FC236}">
                <a16:creationId xmlns:a16="http://schemas.microsoft.com/office/drawing/2014/main" id="{7B6BCDB1-D665-4B91-B4F0-ECB38E1E0252}"/>
              </a:ext>
            </a:extLst>
          </p:cNvPr>
          <p:cNvSpPr>
            <a:spLocks noGrp="1"/>
          </p:cNvSpPr>
          <p:nvPr>
            <p:ph type="ftr" sz="quarter" idx="11"/>
          </p:nvPr>
        </p:nvSpPr>
        <p:spPr/>
        <p:txBody>
          <a:bodyPr/>
          <a:lstStyle/>
          <a:p>
            <a:endParaRPr lang="en-US" dirty="0"/>
          </a:p>
        </p:txBody>
      </p:sp>
      <p:sp>
        <p:nvSpPr>
          <p:cNvPr id="21" name="Content Placeholder 20">
            <a:extLst>
              <a:ext uri="{FF2B5EF4-FFF2-40B4-BE49-F238E27FC236}">
                <a16:creationId xmlns:a16="http://schemas.microsoft.com/office/drawing/2014/main" id="{9CAA0C9C-79BE-4BAC-AFD6-A055DF390662}"/>
              </a:ext>
            </a:extLst>
          </p:cNvPr>
          <p:cNvSpPr>
            <a:spLocks noGrp="1"/>
          </p:cNvSpPr>
          <p:nvPr>
            <p:ph sz="half" idx="1"/>
          </p:nvPr>
        </p:nvSpPr>
        <p:spPr/>
        <p:txBody>
          <a:bodyPr>
            <a:normAutofit lnSpcReduction="10000"/>
          </a:bodyPr>
          <a:lstStyle/>
          <a:p>
            <a:r>
              <a:rPr lang="en-US" dirty="0"/>
              <a:t>With OpenCV, tracking is fairly straightforward.</a:t>
            </a:r>
          </a:p>
          <a:p>
            <a:r>
              <a:rPr lang="en-US" dirty="0"/>
              <a:t>Preservation of ID is more complicated.</a:t>
            </a:r>
          </a:p>
          <a:p>
            <a:pPr lvl="1"/>
            <a:r>
              <a:rPr lang="en-US" dirty="0"/>
              <a:t>In detection phase, compare detections to list of objects.</a:t>
            </a:r>
          </a:p>
          <a:p>
            <a:pPr lvl="1"/>
            <a:r>
              <a:rPr lang="en-US" dirty="0"/>
              <a:t>If object doesn’t exist, add to new list.</a:t>
            </a:r>
          </a:p>
          <a:p>
            <a:pPr lvl="1"/>
            <a:r>
              <a:rPr lang="en-US" dirty="0"/>
              <a:t>Remove trackers that don’t match up with any detected objects.</a:t>
            </a:r>
          </a:p>
        </p:txBody>
      </p:sp>
      <p:pic>
        <p:nvPicPr>
          <p:cNvPr id="22" name="Content Placeholder 19">
            <a:extLst>
              <a:ext uri="{FF2B5EF4-FFF2-40B4-BE49-F238E27FC236}">
                <a16:creationId xmlns:a16="http://schemas.microsoft.com/office/drawing/2014/main" id="{671800C8-00BC-46B2-92C8-DE7F7B455E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76800" y="1981200"/>
            <a:ext cx="3962398" cy="3720296"/>
          </a:xfrm>
          <a:prstGeom prst="rect">
            <a:avLst/>
          </a:prstGeom>
        </p:spPr>
      </p:pic>
    </p:spTree>
    <p:extLst>
      <p:ext uri="{BB962C8B-B14F-4D97-AF65-F5344CB8AC3E}">
        <p14:creationId xmlns:p14="http://schemas.microsoft.com/office/powerpoint/2010/main" val="12726403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45669262"/>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DDF206-635F-464C-83D3-6E6088C10BF2}"/>
              </a:ext>
            </a:extLst>
          </p:cNvPr>
          <p:cNvSpPr>
            <a:spLocks noGrp="1"/>
          </p:cNvSpPr>
          <p:nvPr>
            <p:ph type="title"/>
          </p:nvPr>
        </p:nvSpPr>
        <p:spPr/>
        <p:txBody>
          <a:bodyPr/>
          <a:lstStyle/>
          <a:p>
            <a:r>
              <a:rPr lang="en-US" dirty="0"/>
              <a:t>Real-Time Detection (Tracking)</a:t>
            </a:r>
          </a:p>
        </p:txBody>
      </p:sp>
      <p:sp>
        <p:nvSpPr>
          <p:cNvPr id="3" name="Content Placeholder 2">
            <a:extLst>
              <a:ext uri="{FF2B5EF4-FFF2-40B4-BE49-F238E27FC236}">
                <a16:creationId xmlns:a16="http://schemas.microsoft.com/office/drawing/2014/main" id="{1D63A3B1-B78F-45BD-A87C-936F0C3CF516}"/>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8798D9F1-5F41-4C21-84DA-D5BF3ED17529}"/>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6F20FFEC-7A3A-4753-ABF5-99A80EE8DD7D}"/>
              </a:ext>
            </a:extLst>
          </p:cNvPr>
          <p:cNvSpPr>
            <a:spLocks noGrp="1"/>
          </p:cNvSpPr>
          <p:nvPr>
            <p:ph type="sldNum" sz="quarter" idx="12"/>
          </p:nvPr>
        </p:nvSpPr>
        <p:spPr/>
        <p:txBody>
          <a:bodyPr/>
          <a:lstStyle/>
          <a:p>
            <a:fld id="{963B0023-0CED-47F7-85AE-654F0B232C29}" type="slidenum">
              <a:rPr lang="en-US" smtClean="0"/>
              <a:pPr/>
              <a:t>20</a:t>
            </a:fld>
            <a:endParaRPr lang="en-US" dirty="0"/>
          </a:p>
        </p:txBody>
      </p:sp>
    </p:spTree>
    <p:extLst>
      <p:ext uri="{BB962C8B-B14F-4D97-AF65-F5344CB8AC3E}">
        <p14:creationId xmlns:p14="http://schemas.microsoft.com/office/powerpoint/2010/main" val="40809483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718" name="Rectangle 6"/>
          <p:cNvSpPr>
            <a:spLocks noGrp="1" noChangeArrowheads="1"/>
          </p:cNvSpPr>
          <p:nvPr>
            <p:ph type="title"/>
          </p:nvPr>
        </p:nvSpPr>
        <p:spPr/>
        <p:txBody>
          <a:bodyPr/>
          <a:lstStyle/>
          <a:p>
            <a:r>
              <a:rPr lang="en-US" dirty="0"/>
              <a:t>Results</a:t>
            </a:r>
          </a:p>
        </p:txBody>
      </p:sp>
      <p:sp>
        <p:nvSpPr>
          <p:cNvPr id="499719" name="Rectangle 7"/>
          <p:cNvSpPr>
            <a:spLocks noGrp="1" noChangeArrowheads="1"/>
          </p:cNvSpPr>
          <p:nvPr>
            <p:ph idx="1"/>
          </p:nvPr>
        </p:nvSpPr>
        <p:spPr/>
        <p:txBody>
          <a:bodyPr/>
          <a:lstStyle/>
          <a:p>
            <a:r>
              <a:rPr lang="en-US" dirty="0"/>
              <a:t>Collected and labeled new, tool-specific dataset</a:t>
            </a:r>
          </a:p>
          <a:p>
            <a:r>
              <a:rPr lang="en-US" dirty="0"/>
              <a:t>Used transfer learning to modify </a:t>
            </a:r>
            <a:r>
              <a:rPr lang="en-US" dirty="0" err="1"/>
              <a:t>MobileNet</a:t>
            </a:r>
            <a:r>
              <a:rPr lang="en-US" dirty="0"/>
              <a:t>-SSD classifier trained on the COCO dataset, for our tool dataset. </a:t>
            </a:r>
          </a:p>
          <a:p>
            <a:r>
              <a:rPr lang="en-US" dirty="0"/>
              <a:t>Implemented real-time object tracking using self-trained model.</a:t>
            </a:r>
          </a:p>
          <a:p>
            <a:pPr lvl="1"/>
            <a:r>
              <a:rPr lang="en-US" dirty="0"/>
              <a:t>50 FPS average</a:t>
            </a:r>
          </a:p>
          <a:p>
            <a:r>
              <a:rPr lang="en-US" dirty="0"/>
              <a:t>Incorporated </a:t>
            </a:r>
            <a:r>
              <a:rPr lang="en-US" dirty="0" err="1"/>
              <a:t>medianflow</a:t>
            </a:r>
            <a:r>
              <a:rPr lang="en-US"/>
              <a:t>-based </a:t>
            </a:r>
            <a:r>
              <a:rPr lang="en-US" dirty="0"/>
              <a:t>tracking to improve fps and incorporate IDs.</a:t>
            </a:r>
          </a:p>
          <a:p>
            <a:pPr lvl="1"/>
            <a:r>
              <a:rPr lang="en-US" dirty="0"/>
              <a:t>110 FPS average, one object tracked.</a:t>
            </a:r>
          </a:p>
        </p:txBody>
      </p:sp>
      <p:sp>
        <p:nvSpPr>
          <p:cNvPr id="4" name="Slide Number Placeholder 3"/>
          <p:cNvSpPr>
            <a:spLocks noGrp="1"/>
          </p:cNvSpPr>
          <p:nvPr>
            <p:ph type="sldNum" sz="quarter" idx="12"/>
          </p:nvPr>
        </p:nvSpPr>
        <p:spPr/>
        <p:txBody>
          <a:bodyPr/>
          <a:lstStyle/>
          <a:p>
            <a:fld id="{BFEBEB0A-9E3D-4B14-9782-E2AE3DA60D96}" type="slidenum">
              <a:rPr lang="en-US" smtClean="0"/>
              <a:pPr/>
              <a:t>21</a:t>
            </a:fld>
            <a:endParaRPr lang="en-US" dirty="0"/>
          </a:p>
        </p:txBody>
      </p:sp>
      <p:sp>
        <p:nvSpPr>
          <p:cNvPr id="2" name="Footer Placeholder 1"/>
          <p:cNvSpPr>
            <a:spLocks noGrp="1"/>
          </p:cNvSpPr>
          <p:nvPr>
            <p:ph type="ftr" sz="quarter" idx="11"/>
          </p:nvPr>
        </p:nvSpPr>
        <p:spPr/>
        <p:txBody>
          <a:bodyPr/>
          <a:lstStyle/>
          <a:p>
            <a:r>
              <a:rPr lang="en-US" dirty="0"/>
              <a:t>Desktop Object Identification and Tracking</a:t>
            </a:r>
          </a:p>
        </p:txBody>
      </p:sp>
    </p:spTree>
    <p:extLst>
      <p:ext uri="{BB962C8B-B14F-4D97-AF65-F5344CB8AC3E}">
        <p14:creationId xmlns:p14="http://schemas.microsoft.com/office/powerpoint/2010/main" val="32483673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718" name="Rectangle 6"/>
          <p:cNvSpPr>
            <a:spLocks noGrp="1" noChangeArrowheads="1"/>
          </p:cNvSpPr>
          <p:nvPr>
            <p:ph type="title"/>
          </p:nvPr>
        </p:nvSpPr>
        <p:spPr/>
        <p:txBody>
          <a:bodyPr/>
          <a:lstStyle/>
          <a:p>
            <a:r>
              <a:rPr lang="en-US" dirty="0"/>
              <a:t>Places to Improve</a:t>
            </a:r>
          </a:p>
        </p:txBody>
      </p:sp>
      <p:sp>
        <p:nvSpPr>
          <p:cNvPr id="499719" name="Rectangle 7"/>
          <p:cNvSpPr>
            <a:spLocks noGrp="1" noChangeArrowheads="1"/>
          </p:cNvSpPr>
          <p:nvPr>
            <p:ph idx="1"/>
          </p:nvPr>
        </p:nvSpPr>
        <p:spPr/>
        <p:txBody>
          <a:bodyPr>
            <a:normAutofit fontScale="92500" lnSpcReduction="20000"/>
          </a:bodyPr>
          <a:lstStyle/>
          <a:p>
            <a:r>
              <a:rPr lang="en-US" dirty="0"/>
              <a:t>Detection</a:t>
            </a:r>
          </a:p>
          <a:p>
            <a:pPr lvl="1"/>
            <a:r>
              <a:rPr lang="en-US" dirty="0"/>
              <a:t>Augment some of the data (Kevin please add detail about that)</a:t>
            </a:r>
          </a:p>
          <a:p>
            <a:pPr lvl="1"/>
            <a:r>
              <a:rPr lang="en-US" dirty="0"/>
              <a:t>Wider variety of training images</a:t>
            </a:r>
          </a:p>
          <a:p>
            <a:pPr lvl="2"/>
            <a:r>
              <a:rPr lang="en-US" dirty="0"/>
              <a:t>Scale</a:t>
            </a:r>
          </a:p>
          <a:p>
            <a:pPr lvl="2"/>
            <a:r>
              <a:rPr lang="en-US" dirty="0"/>
              <a:t>Background</a:t>
            </a:r>
          </a:p>
          <a:p>
            <a:pPr lvl="1"/>
            <a:r>
              <a:rPr lang="en-US" dirty="0"/>
              <a:t>More quantitative evaluation techniques</a:t>
            </a:r>
          </a:p>
          <a:p>
            <a:pPr lvl="2"/>
            <a:r>
              <a:rPr lang="en-US" dirty="0"/>
              <a:t>Precision-recall curve</a:t>
            </a:r>
          </a:p>
          <a:p>
            <a:pPr lvl="2"/>
            <a:r>
              <a:rPr lang="en-US" dirty="0"/>
              <a:t>F1 score</a:t>
            </a:r>
          </a:p>
          <a:p>
            <a:r>
              <a:rPr lang="en-US" dirty="0"/>
              <a:t>Tracking</a:t>
            </a:r>
          </a:p>
          <a:p>
            <a:pPr lvl="1"/>
            <a:r>
              <a:rPr lang="en-US" dirty="0"/>
              <a:t>Utilize more complex methods for tracking</a:t>
            </a:r>
          </a:p>
          <a:p>
            <a:pPr lvl="2"/>
            <a:r>
              <a:rPr lang="en-US" dirty="0"/>
              <a:t>Only managed to get KCF, </a:t>
            </a:r>
            <a:r>
              <a:rPr lang="en-US" dirty="0" err="1"/>
              <a:t>medianflow</a:t>
            </a:r>
            <a:r>
              <a:rPr lang="en-US" dirty="0"/>
              <a:t> working</a:t>
            </a:r>
          </a:p>
          <a:p>
            <a:pPr lvl="1"/>
            <a:r>
              <a:rPr lang="en-US" dirty="0"/>
              <a:t>Improve ID incrementing logic.</a:t>
            </a:r>
          </a:p>
          <a:p>
            <a:pPr lvl="2"/>
            <a:r>
              <a:rPr lang="en-US" dirty="0"/>
              <a:t>A number of parameters to tune that may make for more consistent IDs.</a:t>
            </a:r>
          </a:p>
          <a:p>
            <a:pPr lvl="1"/>
            <a:endParaRPr lang="en-US" dirty="0"/>
          </a:p>
          <a:p>
            <a:pPr lvl="1"/>
            <a:endParaRPr lang="en-US" dirty="0"/>
          </a:p>
        </p:txBody>
      </p:sp>
      <p:sp>
        <p:nvSpPr>
          <p:cNvPr id="4" name="Slide Number Placeholder 3"/>
          <p:cNvSpPr>
            <a:spLocks noGrp="1"/>
          </p:cNvSpPr>
          <p:nvPr>
            <p:ph type="sldNum" sz="quarter" idx="12"/>
          </p:nvPr>
        </p:nvSpPr>
        <p:spPr/>
        <p:txBody>
          <a:bodyPr/>
          <a:lstStyle/>
          <a:p>
            <a:fld id="{BFEBEB0A-9E3D-4B14-9782-E2AE3DA60D96}" type="slidenum">
              <a:rPr lang="en-US" smtClean="0"/>
              <a:pPr/>
              <a:t>22</a:t>
            </a:fld>
            <a:endParaRPr lang="en-US" dirty="0"/>
          </a:p>
        </p:txBody>
      </p:sp>
      <p:sp>
        <p:nvSpPr>
          <p:cNvPr id="2" name="Footer Placeholder 1"/>
          <p:cNvSpPr>
            <a:spLocks noGrp="1"/>
          </p:cNvSpPr>
          <p:nvPr>
            <p:ph type="ftr" sz="quarter" idx="11"/>
          </p:nvPr>
        </p:nvSpPr>
        <p:spPr/>
        <p:txBody>
          <a:bodyPr/>
          <a:lstStyle/>
          <a:p>
            <a:r>
              <a:rPr lang="en-US" dirty="0"/>
              <a:t>Desktop Object Identification and Tracking</a:t>
            </a:r>
          </a:p>
        </p:txBody>
      </p:sp>
    </p:spTree>
    <p:extLst>
      <p:ext uri="{BB962C8B-B14F-4D97-AF65-F5344CB8AC3E}">
        <p14:creationId xmlns:p14="http://schemas.microsoft.com/office/powerpoint/2010/main" val="24059154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718" name="Rectangle 6"/>
          <p:cNvSpPr>
            <a:spLocks noGrp="1" noChangeArrowheads="1"/>
          </p:cNvSpPr>
          <p:nvPr>
            <p:ph type="title"/>
          </p:nvPr>
        </p:nvSpPr>
        <p:spPr/>
        <p:txBody>
          <a:bodyPr/>
          <a:lstStyle/>
          <a:p>
            <a:r>
              <a:rPr lang="en-US" dirty="0"/>
              <a:t>Future Work</a:t>
            </a:r>
          </a:p>
        </p:txBody>
      </p:sp>
      <p:sp>
        <p:nvSpPr>
          <p:cNvPr id="499719" name="Rectangle 7"/>
          <p:cNvSpPr>
            <a:spLocks noGrp="1" noChangeArrowheads="1"/>
          </p:cNvSpPr>
          <p:nvPr>
            <p:ph idx="1"/>
          </p:nvPr>
        </p:nvSpPr>
        <p:spPr/>
        <p:txBody>
          <a:bodyPr/>
          <a:lstStyle/>
          <a:p>
            <a:r>
              <a:rPr lang="en-US" dirty="0"/>
              <a:t>Create a more complete training dataset.</a:t>
            </a:r>
          </a:p>
          <a:p>
            <a:pPr lvl="1"/>
            <a:r>
              <a:rPr lang="en-US" dirty="0"/>
              <a:t>More classes of tools</a:t>
            </a:r>
          </a:p>
          <a:p>
            <a:r>
              <a:rPr lang="en-US" dirty="0"/>
              <a:t>Explore alternate detection frameworks.</a:t>
            </a:r>
          </a:p>
          <a:p>
            <a:pPr lvl="1"/>
            <a:r>
              <a:rPr lang="en-US" dirty="0"/>
              <a:t>Inception V2 + </a:t>
            </a:r>
            <a:r>
              <a:rPr lang="en-US" dirty="0" err="1"/>
              <a:t>Resnet</a:t>
            </a:r>
            <a:endParaRPr lang="en-US" dirty="0"/>
          </a:p>
          <a:p>
            <a:r>
              <a:rPr lang="en-US" dirty="0"/>
              <a:t>More exploration of tracking methods.</a:t>
            </a:r>
          </a:p>
          <a:p>
            <a:pPr lvl="1"/>
            <a:r>
              <a:rPr lang="en-US" dirty="0" err="1"/>
              <a:t>Goturn</a:t>
            </a:r>
            <a:r>
              <a:rPr lang="en-US" dirty="0"/>
              <a:t>, TLD, KCF in practice</a:t>
            </a:r>
          </a:p>
          <a:p>
            <a:pPr lvl="1"/>
            <a:r>
              <a:rPr lang="en-US" dirty="0"/>
              <a:t>Hyperparameter tuning </a:t>
            </a:r>
          </a:p>
          <a:p>
            <a:r>
              <a:rPr lang="en-US" dirty="0"/>
              <a:t>Develop a user-facing frontend</a:t>
            </a:r>
          </a:p>
          <a:p>
            <a:pPr lvl="1"/>
            <a:r>
              <a:rPr lang="en-US" dirty="0"/>
              <a:t>Allow user to train new tools, train on their own tools.</a:t>
            </a:r>
          </a:p>
          <a:p>
            <a:pPr marL="320040" lvl="1" indent="0">
              <a:buNone/>
            </a:pPr>
            <a:endParaRPr lang="en-US" dirty="0"/>
          </a:p>
        </p:txBody>
      </p:sp>
      <p:sp>
        <p:nvSpPr>
          <p:cNvPr id="4" name="Slide Number Placeholder 3"/>
          <p:cNvSpPr>
            <a:spLocks noGrp="1"/>
          </p:cNvSpPr>
          <p:nvPr>
            <p:ph type="sldNum" sz="quarter" idx="12"/>
          </p:nvPr>
        </p:nvSpPr>
        <p:spPr/>
        <p:txBody>
          <a:bodyPr/>
          <a:lstStyle/>
          <a:p>
            <a:fld id="{BFEBEB0A-9E3D-4B14-9782-E2AE3DA60D96}" type="slidenum">
              <a:rPr lang="en-US" smtClean="0"/>
              <a:pPr/>
              <a:t>23</a:t>
            </a:fld>
            <a:endParaRPr lang="en-US" dirty="0"/>
          </a:p>
        </p:txBody>
      </p:sp>
      <p:sp>
        <p:nvSpPr>
          <p:cNvPr id="2" name="Footer Placeholder 1"/>
          <p:cNvSpPr>
            <a:spLocks noGrp="1"/>
          </p:cNvSpPr>
          <p:nvPr>
            <p:ph type="ftr" sz="quarter" idx="11"/>
          </p:nvPr>
        </p:nvSpPr>
        <p:spPr/>
        <p:txBody>
          <a:bodyPr/>
          <a:lstStyle/>
          <a:p>
            <a:r>
              <a:rPr lang="en-US" dirty="0"/>
              <a:t>Desktop Object Identification and Tracking</a:t>
            </a:r>
          </a:p>
        </p:txBody>
      </p:sp>
    </p:spTree>
    <p:extLst>
      <p:ext uri="{BB962C8B-B14F-4D97-AF65-F5344CB8AC3E}">
        <p14:creationId xmlns:p14="http://schemas.microsoft.com/office/powerpoint/2010/main" val="23757393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718" name="Rectangle 6"/>
          <p:cNvSpPr>
            <a:spLocks noGrp="1" noChangeArrowheads="1"/>
          </p:cNvSpPr>
          <p:nvPr>
            <p:ph type="title"/>
          </p:nvPr>
        </p:nvSpPr>
        <p:spPr/>
        <p:txBody>
          <a:bodyPr/>
          <a:lstStyle/>
          <a:p>
            <a:r>
              <a:rPr lang="en-US" dirty="0"/>
              <a:t>Any Questions?</a:t>
            </a:r>
          </a:p>
        </p:txBody>
      </p:sp>
      <p:sp>
        <p:nvSpPr>
          <p:cNvPr id="4" name="Slide Number Placeholder 3"/>
          <p:cNvSpPr>
            <a:spLocks noGrp="1"/>
          </p:cNvSpPr>
          <p:nvPr>
            <p:ph type="sldNum" sz="quarter" idx="12"/>
          </p:nvPr>
        </p:nvSpPr>
        <p:spPr/>
        <p:txBody>
          <a:bodyPr/>
          <a:lstStyle/>
          <a:p>
            <a:fld id="{BFEBEB0A-9E3D-4B14-9782-E2AE3DA60D96}" type="slidenum">
              <a:rPr lang="en-US" smtClean="0"/>
              <a:pPr/>
              <a:t>24</a:t>
            </a:fld>
            <a:endParaRPr lang="en-US" dirty="0"/>
          </a:p>
        </p:txBody>
      </p:sp>
      <p:sp>
        <p:nvSpPr>
          <p:cNvPr id="2" name="Footer Placeholder 1"/>
          <p:cNvSpPr>
            <a:spLocks noGrp="1"/>
          </p:cNvSpPr>
          <p:nvPr>
            <p:ph type="ftr" sz="quarter" idx="11"/>
          </p:nvPr>
        </p:nvSpPr>
        <p:spPr/>
        <p:txBody>
          <a:bodyPr/>
          <a:lstStyle/>
          <a:p>
            <a:r>
              <a:rPr lang="en-US" dirty="0"/>
              <a:t>Desktop Object Identification and Tracking</a:t>
            </a:r>
          </a:p>
        </p:txBody>
      </p:sp>
      <p:pic>
        <p:nvPicPr>
          <p:cNvPr id="1032" name="Picture 8" descr="Image result for question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524000"/>
            <a:ext cx="8229600" cy="46286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25919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292666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1097" name="Rectangle 9"/>
          <p:cNvSpPr>
            <a:spLocks noGrp="1" noChangeArrowheads="1"/>
          </p:cNvSpPr>
          <p:nvPr>
            <p:ph type="title"/>
          </p:nvPr>
        </p:nvSpPr>
        <p:spPr/>
        <p:txBody>
          <a:bodyPr/>
          <a:lstStyle/>
          <a:p>
            <a:r>
              <a:rPr lang="en-US" dirty="0"/>
              <a:t>Layout: </a:t>
            </a:r>
            <a:r>
              <a:rPr lang="en-US" dirty="0" err="1"/>
              <a:t>SectionDivider</a:t>
            </a:r>
            <a:r>
              <a:rPr lang="en-US" dirty="0"/>
              <a:t>, Verdana Bold 40pt</a:t>
            </a:r>
          </a:p>
        </p:txBody>
      </p:sp>
      <p:sp>
        <p:nvSpPr>
          <p:cNvPr id="8" name="Text Placeholder 7"/>
          <p:cNvSpPr>
            <a:spLocks noGrp="1"/>
          </p:cNvSpPr>
          <p:nvPr>
            <p:ph type="body" idx="1"/>
          </p:nvPr>
        </p:nvSpPr>
        <p:spPr/>
        <p:txBody>
          <a:bodyPr/>
          <a:lstStyle/>
          <a:p>
            <a:r>
              <a:rPr lang="en-US"/>
              <a:t>Divider Subtext Verdana 28 pt</a:t>
            </a:r>
            <a:endParaRPr lang="en-US" dirty="0"/>
          </a:p>
        </p:txBody>
      </p:sp>
      <p:sp>
        <p:nvSpPr>
          <p:cNvPr id="4" name="Slide Number Placeholder 3"/>
          <p:cNvSpPr>
            <a:spLocks noGrp="1"/>
          </p:cNvSpPr>
          <p:nvPr>
            <p:ph type="sldNum" sz="quarter" idx="12"/>
          </p:nvPr>
        </p:nvSpPr>
        <p:spPr/>
        <p:txBody>
          <a:bodyPr/>
          <a:lstStyle/>
          <a:p>
            <a:fld id="{BFEBEB0A-9E3D-4B14-9782-E2AE3DA60D96}" type="slidenum">
              <a:rPr lang="en-US" smtClean="0"/>
              <a:pPr/>
              <a:t>26</a:t>
            </a:fld>
            <a:endParaRPr lang="en-US"/>
          </a:p>
        </p:txBody>
      </p:sp>
      <p:sp>
        <p:nvSpPr>
          <p:cNvPr id="2" name="Footer Placeholder 1"/>
          <p:cNvSpPr>
            <a:spLocks noGrp="1"/>
          </p:cNvSpPr>
          <p:nvPr>
            <p:ph type="ftr" sz="quarter" idx="3"/>
          </p:nvPr>
        </p:nvSpPr>
        <p:spPr/>
        <p:txBody>
          <a:bodyPr/>
          <a:lstStyle/>
          <a:p>
            <a:r>
              <a:rPr lang="en-US" dirty="0"/>
              <a:t>Desktop Object Identification and Tracking</a:t>
            </a:r>
          </a:p>
        </p:txBody>
      </p:sp>
    </p:spTree>
    <p:extLst>
      <p:ext uri="{BB962C8B-B14F-4D97-AF65-F5344CB8AC3E}">
        <p14:creationId xmlns:p14="http://schemas.microsoft.com/office/powerpoint/2010/main" val="21418195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718" name="Rectangle 6"/>
          <p:cNvSpPr>
            <a:spLocks noGrp="1" noChangeArrowheads="1"/>
          </p:cNvSpPr>
          <p:nvPr>
            <p:ph type="title"/>
          </p:nvPr>
        </p:nvSpPr>
        <p:spPr/>
        <p:txBody>
          <a:bodyPr/>
          <a:lstStyle/>
          <a:p>
            <a:r>
              <a:rPr lang="en-US" dirty="0"/>
              <a:t>Layout: Title and Content</a:t>
            </a:r>
            <a:br>
              <a:rPr lang="en-US" dirty="0"/>
            </a:br>
            <a:r>
              <a:rPr lang="en-US" dirty="0"/>
              <a:t>Verdana Bold 32pt</a:t>
            </a:r>
          </a:p>
        </p:txBody>
      </p:sp>
      <p:sp>
        <p:nvSpPr>
          <p:cNvPr id="499719" name="Rectangle 7"/>
          <p:cNvSpPr>
            <a:spLocks noGrp="1" noChangeArrowheads="1"/>
          </p:cNvSpPr>
          <p:nvPr>
            <p:ph idx="1"/>
          </p:nvPr>
        </p:nvSpPr>
        <p:spPr/>
        <p:txBody>
          <a:bodyPr/>
          <a:lstStyle/>
          <a:p>
            <a:r>
              <a:rPr lang="en-US" dirty="0"/>
              <a:t>First level bullet text, Verdana 24pt</a:t>
            </a:r>
          </a:p>
          <a:p>
            <a:r>
              <a:rPr lang="en-US" dirty="0"/>
              <a:t>Line spacing 0.95, before paragraph 12pt</a:t>
            </a:r>
          </a:p>
          <a:p>
            <a:r>
              <a:rPr lang="en-US" dirty="0"/>
              <a:t>Left justified</a:t>
            </a:r>
          </a:p>
          <a:p>
            <a:r>
              <a:rPr lang="en-US" dirty="0"/>
              <a:t>Sentence case </a:t>
            </a:r>
          </a:p>
          <a:p>
            <a:r>
              <a:rPr lang="en-US" dirty="0"/>
              <a:t>First level bullet color is accent1</a:t>
            </a:r>
          </a:p>
          <a:p>
            <a:pPr lvl="1"/>
            <a:r>
              <a:rPr lang="en-US" dirty="0"/>
              <a:t>Second level bullet Verdana 20pt</a:t>
            </a:r>
          </a:p>
          <a:p>
            <a:pPr lvl="1"/>
            <a:r>
              <a:rPr lang="en-US" dirty="0"/>
              <a:t>Line spacing 0.95, before paragraph 6pt</a:t>
            </a:r>
          </a:p>
          <a:p>
            <a:pPr lvl="2"/>
            <a:r>
              <a:rPr lang="en-US" dirty="0"/>
              <a:t>Third level</a:t>
            </a:r>
          </a:p>
          <a:p>
            <a:pPr lvl="2"/>
            <a:r>
              <a:rPr lang="en-US" dirty="0"/>
              <a:t>Third level</a:t>
            </a:r>
          </a:p>
          <a:p>
            <a:pPr lvl="3"/>
            <a:r>
              <a:rPr lang="en-US" dirty="0"/>
              <a:t>Fourth level</a:t>
            </a:r>
          </a:p>
        </p:txBody>
      </p:sp>
      <p:sp>
        <p:nvSpPr>
          <p:cNvPr id="4" name="Slide Number Placeholder 3"/>
          <p:cNvSpPr>
            <a:spLocks noGrp="1"/>
          </p:cNvSpPr>
          <p:nvPr>
            <p:ph type="sldNum" sz="quarter" idx="12"/>
          </p:nvPr>
        </p:nvSpPr>
        <p:spPr/>
        <p:txBody>
          <a:bodyPr/>
          <a:lstStyle/>
          <a:p>
            <a:fld id="{BFEBEB0A-9E3D-4B14-9782-E2AE3DA60D96}" type="slidenum">
              <a:rPr lang="en-US" smtClean="0"/>
              <a:pPr/>
              <a:t>27</a:t>
            </a:fld>
            <a:endParaRPr lang="en-US" dirty="0"/>
          </a:p>
        </p:txBody>
      </p:sp>
      <p:sp>
        <p:nvSpPr>
          <p:cNvPr id="2" name="Footer Placeholder 1"/>
          <p:cNvSpPr>
            <a:spLocks noGrp="1"/>
          </p:cNvSpPr>
          <p:nvPr>
            <p:ph type="ftr" sz="quarter" idx="11"/>
          </p:nvPr>
        </p:nvSpPr>
        <p:spPr/>
        <p:txBody>
          <a:bodyPr/>
          <a:lstStyle/>
          <a:p>
            <a:r>
              <a:rPr lang="en-US" dirty="0"/>
              <a:t>Desktop Object Identification and Tracking</a:t>
            </a:r>
          </a:p>
        </p:txBody>
      </p:sp>
    </p:spTree>
    <p:extLst>
      <p:ext uri="{BB962C8B-B14F-4D97-AF65-F5344CB8AC3E}">
        <p14:creationId xmlns:p14="http://schemas.microsoft.com/office/powerpoint/2010/main" val="22582345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718" name="Rectangle 6"/>
          <p:cNvSpPr>
            <a:spLocks noGrp="1" noChangeArrowheads="1"/>
          </p:cNvSpPr>
          <p:nvPr>
            <p:ph type="title"/>
          </p:nvPr>
        </p:nvSpPr>
        <p:spPr/>
        <p:txBody>
          <a:bodyPr/>
          <a:lstStyle/>
          <a:p>
            <a:r>
              <a:rPr lang="en-US"/>
              <a:t>Layout: Two Content </a:t>
            </a:r>
            <a:endParaRPr lang="en-US" dirty="0"/>
          </a:p>
        </p:txBody>
      </p:sp>
      <p:sp>
        <p:nvSpPr>
          <p:cNvPr id="499719" name="Rectangle 7"/>
          <p:cNvSpPr>
            <a:spLocks noGrp="1" noChangeArrowheads="1"/>
          </p:cNvSpPr>
          <p:nvPr>
            <p:ph sz="half" idx="1"/>
          </p:nvPr>
        </p:nvSpPr>
        <p:spPr/>
        <p:txBody>
          <a:bodyPr>
            <a:normAutofit lnSpcReduction="10000"/>
          </a:bodyPr>
          <a:lstStyle/>
          <a:p>
            <a:r>
              <a:rPr lang="en-US" dirty="0"/>
              <a:t>First level bullet, Verdana 22pt</a:t>
            </a:r>
          </a:p>
          <a:p>
            <a:r>
              <a:rPr lang="en-US" dirty="0"/>
              <a:t>Line spacing 0.95, before paragraph 10pt</a:t>
            </a:r>
          </a:p>
          <a:p>
            <a:r>
              <a:rPr lang="en-US" dirty="0"/>
              <a:t>Left justified</a:t>
            </a:r>
          </a:p>
          <a:p>
            <a:r>
              <a:rPr lang="en-US" dirty="0"/>
              <a:t>Sentence case </a:t>
            </a:r>
          </a:p>
          <a:p>
            <a:r>
              <a:rPr lang="en-US" dirty="0"/>
              <a:t>First level bullet color is accent 1</a:t>
            </a:r>
          </a:p>
          <a:p>
            <a:pPr lvl="1"/>
            <a:r>
              <a:rPr lang="en-US" dirty="0"/>
              <a:t>Second level bullet </a:t>
            </a:r>
          </a:p>
          <a:p>
            <a:pPr lvl="2"/>
            <a:r>
              <a:rPr lang="en-US" dirty="0"/>
              <a:t>Third level</a:t>
            </a:r>
          </a:p>
        </p:txBody>
      </p:sp>
      <p:sp>
        <p:nvSpPr>
          <p:cNvPr id="5" name="Content Placeholder 4"/>
          <p:cNvSpPr>
            <a:spLocks noGrp="1"/>
          </p:cNvSpPr>
          <p:nvPr>
            <p:ph sz="half" idx="2"/>
          </p:nvPr>
        </p:nvSpPr>
        <p:spPr/>
        <p:txBody>
          <a:bodyPr>
            <a:normAutofit lnSpcReduction="10000"/>
          </a:bodyPr>
          <a:lstStyle/>
          <a:p>
            <a:r>
              <a:rPr lang="en-US"/>
              <a:t>First level bullet, Verdana 22pt</a:t>
            </a:r>
          </a:p>
          <a:p>
            <a:r>
              <a:rPr lang="en-US"/>
              <a:t>Line spacing 0.95, before paragraph 10pt</a:t>
            </a:r>
          </a:p>
          <a:p>
            <a:r>
              <a:rPr lang="en-US"/>
              <a:t>Left justified</a:t>
            </a:r>
          </a:p>
          <a:p>
            <a:r>
              <a:rPr lang="en-US"/>
              <a:t>Sentence case </a:t>
            </a:r>
          </a:p>
          <a:p>
            <a:r>
              <a:rPr lang="en-US"/>
              <a:t>First level bullet color is accent 1</a:t>
            </a:r>
          </a:p>
          <a:p>
            <a:pPr lvl="1"/>
            <a:r>
              <a:rPr lang="en-US"/>
              <a:t>Second level bullet </a:t>
            </a:r>
          </a:p>
          <a:p>
            <a:pPr lvl="2"/>
            <a:r>
              <a:rPr lang="en-US"/>
              <a:t>Third level</a:t>
            </a:r>
            <a:endParaRPr lang="en-US" dirty="0"/>
          </a:p>
        </p:txBody>
      </p:sp>
      <p:sp>
        <p:nvSpPr>
          <p:cNvPr id="6" name="Slide Number Placeholder 5"/>
          <p:cNvSpPr>
            <a:spLocks noGrp="1"/>
          </p:cNvSpPr>
          <p:nvPr>
            <p:ph type="sldNum" sz="quarter" idx="12"/>
          </p:nvPr>
        </p:nvSpPr>
        <p:spPr/>
        <p:txBody>
          <a:bodyPr/>
          <a:lstStyle/>
          <a:p>
            <a:fld id="{BFEBEB0A-9E3D-4B14-9782-E2AE3DA60D96}" type="slidenum">
              <a:rPr lang="en-US" smtClean="0"/>
              <a:pPr/>
              <a:t>28</a:t>
            </a:fld>
            <a:endParaRPr lang="en-US"/>
          </a:p>
        </p:txBody>
      </p:sp>
      <p:sp>
        <p:nvSpPr>
          <p:cNvPr id="2" name="Footer Placeholder 1"/>
          <p:cNvSpPr>
            <a:spLocks noGrp="1"/>
          </p:cNvSpPr>
          <p:nvPr>
            <p:ph type="ftr" sz="quarter" idx="11"/>
          </p:nvPr>
        </p:nvSpPr>
        <p:spPr/>
        <p:txBody>
          <a:bodyPr/>
          <a:lstStyle/>
          <a:p>
            <a:r>
              <a:rPr lang="en-US" dirty="0"/>
              <a:t>Desktop Object Identification and Tracking</a:t>
            </a:r>
          </a:p>
        </p:txBody>
      </p:sp>
    </p:spTree>
    <p:extLst>
      <p:ext uri="{BB962C8B-B14F-4D97-AF65-F5344CB8AC3E}">
        <p14:creationId xmlns:p14="http://schemas.microsoft.com/office/powerpoint/2010/main" val="16292505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ChangeArrowheads="1"/>
          </p:cNvSpPr>
          <p:nvPr/>
        </p:nvSpPr>
        <p:spPr bwMode="gray">
          <a:xfrm>
            <a:off x="657225" y="2383155"/>
            <a:ext cx="429003" cy="457200"/>
          </a:xfrm>
          <a:prstGeom prst="rect">
            <a:avLst/>
          </a:prstGeom>
          <a:solidFill>
            <a:schemeClr val="tx1"/>
          </a:solidFill>
          <a:ln w="9525">
            <a:solidFill>
              <a:schemeClr val="tx1"/>
            </a:solidFill>
            <a:miter lim="800000"/>
            <a:headEnd/>
            <a:tailEnd/>
          </a:ln>
          <a:effectLst/>
        </p:spPr>
        <p:txBody>
          <a:bodyPr wrap="none" anchor="ctr"/>
          <a:lstStyle/>
          <a:p>
            <a:endParaRPr lang="en-US"/>
          </a:p>
        </p:txBody>
      </p:sp>
      <p:sp>
        <p:nvSpPr>
          <p:cNvPr id="67594" name="Text Box 10"/>
          <p:cNvSpPr txBox="1">
            <a:spLocks noChangeArrowheads="1"/>
          </p:cNvSpPr>
          <p:nvPr/>
        </p:nvSpPr>
        <p:spPr bwMode="auto">
          <a:xfrm>
            <a:off x="1200150" y="2383155"/>
            <a:ext cx="859531" cy="452432"/>
          </a:xfrm>
          <a:prstGeom prst="rect">
            <a:avLst/>
          </a:prstGeom>
          <a:noFill/>
          <a:ln w="9525">
            <a:noFill/>
            <a:miter lim="800000"/>
            <a:headEnd/>
            <a:tailEnd/>
          </a:ln>
          <a:effectLst/>
        </p:spPr>
        <p:txBody>
          <a:bodyPr wrap="none" anchor="ctr">
            <a:spAutoFit/>
          </a:bodyPr>
          <a:lstStyle/>
          <a:p>
            <a:pPr algn="l" eaLnBrk="0" hangingPunct="0">
              <a:spcBef>
                <a:spcPct val="0"/>
              </a:spcBef>
              <a:buClrTx/>
            </a:pPr>
            <a:r>
              <a:rPr lang="en-US" sz="1400" dirty="0">
                <a:latin typeface="+mn-lt"/>
              </a:rPr>
              <a:t>Black</a:t>
            </a:r>
          </a:p>
          <a:p>
            <a:pPr algn="l" eaLnBrk="0" hangingPunct="0">
              <a:spcBef>
                <a:spcPct val="0"/>
              </a:spcBef>
            </a:pPr>
            <a:r>
              <a:rPr lang="en-US" sz="1200" dirty="0">
                <a:latin typeface="+mn-lt"/>
              </a:rPr>
              <a:t>R0 G0 B0</a:t>
            </a:r>
          </a:p>
        </p:txBody>
      </p:sp>
      <p:sp>
        <p:nvSpPr>
          <p:cNvPr id="67588" name="Rectangle 4"/>
          <p:cNvSpPr>
            <a:spLocks noChangeArrowheads="1"/>
          </p:cNvSpPr>
          <p:nvPr/>
        </p:nvSpPr>
        <p:spPr bwMode="gray">
          <a:xfrm>
            <a:off x="657225" y="3108960"/>
            <a:ext cx="429003" cy="457200"/>
          </a:xfrm>
          <a:prstGeom prst="rect">
            <a:avLst/>
          </a:prstGeom>
          <a:solidFill>
            <a:schemeClr val="bg2"/>
          </a:solidFill>
          <a:ln w="9525">
            <a:solidFill>
              <a:schemeClr val="tx1"/>
            </a:solidFill>
            <a:miter lim="800000"/>
            <a:headEnd/>
            <a:tailEnd/>
          </a:ln>
          <a:effectLst/>
        </p:spPr>
        <p:txBody>
          <a:bodyPr wrap="none" anchor="ctr"/>
          <a:lstStyle/>
          <a:p>
            <a:endParaRPr lang="en-US"/>
          </a:p>
        </p:txBody>
      </p:sp>
      <p:sp>
        <p:nvSpPr>
          <p:cNvPr id="67595" name="Text Box 11"/>
          <p:cNvSpPr txBox="1">
            <a:spLocks noChangeArrowheads="1"/>
          </p:cNvSpPr>
          <p:nvPr/>
        </p:nvSpPr>
        <p:spPr bwMode="auto">
          <a:xfrm>
            <a:off x="1200150" y="3088955"/>
            <a:ext cx="1364476" cy="492443"/>
          </a:xfrm>
          <a:prstGeom prst="rect">
            <a:avLst/>
          </a:prstGeom>
          <a:noFill/>
          <a:ln w="9525">
            <a:noFill/>
            <a:miter lim="800000"/>
            <a:headEnd/>
            <a:tailEnd/>
          </a:ln>
          <a:effectLst/>
        </p:spPr>
        <p:txBody>
          <a:bodyPr wrap="none" anchor="ctr">
            <a:spAutoFit/>
          </a:bodyPr>
          <a:lstStyle/>
          <a:p>
            <a:pPr algn="l" eaLnBrk="0" hangingPunct="0">
              <a:spcBef>
                <a:spcPct val="0"/>
              </a:spcBef>
              <a:buClrTx/>
              <a:buFontTx/>
              <a:buNone/>
            </a:pPr>
            <a:r>
              <a:rPr lang="en-US" sz="1400" dirty="0">
                <a:latin typeface="+mn-lt"/>
              </a:rPr>
              <a:t>Red</a:t>
            </a:r>
            <a:br>
              <a:rPr lang="en-US" sz="1400" dirty="0">
                <a:latin typeface="+mn-lt"/>
              </a:rPr>
            </a:br>
            <a:r>
              <a:rPr lang="en-US" sz="1200" dirty="0">
                <a:latin typeface="+mn-lt"/>
              </a:rPr>
              <a:t>R171 G25  B45</a:t>
            </a:r>
            <a:endParaRPr lang="en-US" sz="1400" dirty="0">
              <a:latin typeface="+mn-lt"/>
            </a:endParaRPr>
          </a:p>
        </p:txBody>
      </p:sp>
      <p:sp>
        <p:nvSpPr>
          <p:cNvPr id="67589" name="Rectangle 5"/>
          <p:cNvSpPr>
            <a:spLocks noChangeArrowheads="1"/>
          </p:cNvSpPr>
          <p:nvPr/>
        </p:nvSpPr>
        <p:spPr bwMode="gray">
          <a:xfrm>
            <a:off x="657225" y="3834765"/>
            <a:ext cx="429003" cy="457200"/>
          </a:xfrm>
          <a:prstGeom prst="rect">
            <a:avLst/>
          </a:prstGeom>
          <a:solidFill>
            <a:srgbClr val="6D6D6D"/>
          </a:solidFill>
          <a:ln w="9525">
            <a:solidFill>
              <a:schemeClr val="tx1"/>
            </a:solidFill>
            <a:miter lim="800000"/>
            <a:headEnd/>
            <a:tailEnd/>
          </a:ln>
          <a:effectLst/>
        </p:spPr>
        <p:txBody>
          <a:bodyPr wrap="none" anchor="ctr"/>
          <a:lstStyle/>
          <a:p>
            <a:endParaRPr lang="en-US"/>
          </a:p>
        </p:txBody>
      </p:sp>
      <p:sp>
        <p:nvSpPr>
          <p:cNvPr id="67596" name="Text Box 12"/>
          <p:cNvSpPr txBox="1">
            <a:spLocks noChangeArrowheads="1"/>
          </p:cNvSpPr>
          <p:nvPr/>
        </p:nvSpPr>
        <p:spPr bwMode="auto">
          <a:xfrm>
            <a:off x="1200150" y="3814760"/>
            <a:ext cx="1669047" cy="492443"/>
          </a:xfrm>
          <a:prstGeom prst="rect">
            <a:avLst/>
          </a:prstGeom>
          <a:noFill/>
          <a:ln w="9525">
            <a:noFill/>
            <a:miter lim="800000"/>
            <a:headEnd/>
            <a:tailEnd/>
          </a:ln>
          <a:effectLst/>
        </p:spPr>
        <p:txBody>
          <a:bodyPr wrap="none" anchor="ctr">
            <a:spAutoFit/>
          </a:bodyPr>
          <a:lstStyle/>
          <a:p>
            <a:pPr algn="l" eaLnBrk="0" hangingPunct="0">
              <a:spcBef>
                <a:spcPct val="0"/>
              </a:spcBef>
            </a:pPr>
            <a:r>
              <a:rPr lang="en-US" sz="1400" dirty="0">
                <a:latin typeface="+mn-lt"/>
              </a:rPr>
              <a:t>Grey</a:t>
            </a:r>
          </a:p>
          <a:p>
            <a:pPr algn="l" eaLnBrk="0" hangingPunct="0">
              <a:spcBef>
                <a:spcPct val="0"/>
              </a:spcBef>
              <a:buClrTx/>
              <a:buFontTx/>
              <a:buNone/>
            </a:pPr>
            <a:r>
              <a:rPr lang="en-US" sz="1200" dirty="0">
                <a:latin typeface="+mn-lt"/>
              </a:rPr>
              <a:t>R109  G109  B109 </a:t>
            </a:r>
            <a:endParaRPr lang="en-US" sz="1400" dirty="0">
              <a:latin typeface="+mn-lt"/>
            </a:endParaRPr>
          </a:p>
        </p:txBody>
      </p:sp>
      <p:sp>
        <p:nvSpPr>
          <p:cNvPr id="67587" name="Rectangle 3"/>
          <p:cNvSpPr>
            <a:spLocks noChangeArrowheads="1"/>
          </p:cNvSpPr>
          <p:nvPr/>
        </p:nvSpPr>
        <p:spPr bwMode="gray">
          <a:xfrm>
            <a:off x="657225" y="1657350"/>
            <a:ext cx="429003" cy="457200"/>
          </a:xfrm>
          <a:prstGeom prst="rect">
            <a:avLst/>
          </a:prstGeom>
          <a:solidFill>
            <a:schemeClr val="bg1"/>
          </a:solidFill>
          <a:ln w="9525">
            <a:solidFill>
              <a:schemeClr val="tx1"/>
            </a:solidFill>
            <a:miter lim="800000"/>
            <a:headEnd/>
            <a:tailEnd/>
          </a:ln>
          <a:effectLst/>
        </p:spPr>
        <p:txBody>
          <a:bodyPr wrap="none" anchor="ctr"/>
          <a:lstStyle/>
          <a:p>
            <a:endParaRPr lang="en-US"/>
          </a:p>
        </p:txBody>
      </p:sp>
      <p:sp>
        <p:nvSpPr>
          <p:cNvPr id="67601" name="Text Box 17"/>
          <p:cNvSpPr txBox="1">
            <a:spLocks noChangeArrowheads="1"/>
          </p:cNvSpPr>
          <p:nvPr/>
        </p:nvSpPr>
        <p:spPr bwMode="auto">
          <a:xfrm>
            <a:off x="1200150" y="1637346"/>
            <a:ext cx="1885453" cy="492443"/>
          </a:xfrm>
          <a:prstGeom prst="rect">
            <a:avLst/>
          </a:prstGeom>
          <a:noFill/>
          <a:ln w="9525">
            <a:noFill/>
            <a:miter lim="800000"/>
            <a:headEnd/>
            <a:tailEnd/>
          </a:ln>
          <a:effectLst/>
        </p:spPr>
        <p:txBody>
          <a:bodyPr wrap="none" anchor="ctr">
            <a:spAutoFit/>
          </a:bodyPr>
          <a:lstStyle/>
          <a:p>
            <a:pPr eaLnBrk="0" hangingPunct="0">
              <a:spcBef>
                <a:spcPct val="0"/>
              </a:spcBef>
            </a:pPr>
            <a:r>
              <a:rPr lang="en-US" sz="1400" dirty="0"/>
              <a:t>White–Background</a:t>
            </a:r>
            <a:endParaRPr lang="en-US" sz="1400" dirty="0">
              <a:latin typeface="+mn-lt"/>
            </a:endParaRPr>
          </a:p>
          <a:p>
            <a:pPr algn="l" eaLnBrk="0" hangingPunct="0">
              <a:spcBef>
                <a:spcPct val="0"/>
              </a:spcBef>
            </a:pPr>
            <a:r>
              <a:rPr lang="en-US" sz="1200" dirty="0">
                <a:latin typeface="+mn-lt"/>
              </a:rPr>
              <a:t>R255 G255 B255</a:t>
            </a:r>
          </a:p>
        </p:txBody>
      </p:sp>
      <p:sp>
        <p:nvSpPr>
          <p:cNvPr id="67602" name="Rectangle 18"/>
          <p:cNvSpPr>
            <a:spLocks noGrp="1" noChangeArrowheads="1"/>
          </p:cNvSpPr>
          <p:nvPr>
            <p:ph type="title"/>
          </p:nvPr>
        </p:nvSpPr>
        <p:spPr/>
        <p:txBody>
          <a:bodyPr/>
          <a:lstStyle/>
          <a:p>
            <a:r>
              <a:rPr lang="en-US" dirty="0"/>
              <a:t>Color Scheme</a:t>
            </a:r>
          </a:p>
        </p:txBody>
      </p:sp>
      <p:sp>
        <p:nvSpPr>
          <p:cNvPr id="29" name="Rectangle 2"/>
          <p:cNvSpPr>
            <a:spLocks noChangeArrowheads="1"/>
          </p:cNvSpPr>
          <p:nvPr/>
        </p:nvSpPr>
        <p:spPr bwMode="gray">
          <a:xfrm>
            <a:off x="4038600" y="2383155"/>
            <a:ext cx="429003" cy="457200"/>
          </a:xfrm>
          <a:prstGeom prst="rect">
            <a:avLst/>
          </a:prstGeom>
          <a:solidFill>
            <a:schemeClr val="accent2"/>
          </a:solidFill>
          <a:ln w="9525">
            <a:solidFill>
              <a:schemeClr val="tx1"/>
            </a:solidFill>
            <a:miter lim="800000"/>
            <a:headEnd/>
            <a:tailEnd/>
          </a:ln>
          <a:effectLst/>
        </p:spPr>
        <p:txBody>
          <a:bodyPr wrap="none" anchor="ctr"/>
          <a:lstStyle/>
          <a:p>
            <a:endParaRPr lang="en-US"/>
          </a:p>
        </p:txBody>
      </p:sp>
      <p:sp>
        <p:nvSpPr>
          <p:cNvPr id="30" name="Text Box 10"/>
          <p:cNvSpPr txBox="1">
            <a:spLocks noChangeArrowheads="1"/>
          </p:cNvSpPr>
          <p:nvPr/>
        </p:nvSpPr>
        <p:spPr bwMode="auto">
          <a:xfrm>
            <a:off x="4572000" y="2363150"/>
            <a:ext cx="1614545" cy="492443"/>
          </a:xfrm>
          <a:prstGeom prst="rect">
            <a:avLst/>
          </a:prstGeom>
          <a:noFill/>
          <a:ln w="9525">
            <a:noFill/>
            <a:miter lim="800000"/>
            <a:headEnd/>
            <a:tailEnd/>
          </a:ln>
          <a:effectLst/>
        </p:spPr>
        <p:txBody>
          <a:bodyPr wrap="none" anchor="ctr">
            <a:spAutoFit/>
          </a:bodyPr>
          <a:lstStyle/>
          <a:p>
            <a:pPr algn="l" eaLnBrk="0" hangingPunct="0">
              <a:spcBef>
                <a:spcPct val="0"/>
              </a:spcBef>
              <a:buClrTx/>
              <a:buFontTx/>
              <a:buNone/>
            </a:pPr>
            <a:r>
              <a:rPr lang="en-US" sz="1400" dirty="0">
                <a:latin typeface="+mn-lt"/>
              </a:rPr>
              <a:t>Accent 2 </a:t>
            </a:r>
          </a:p>
          <a:p>
            <a:pPr eaLnBrk="0" hangingPunct="0">
              <a:spcBef>
                <a:spcPct val="0"/>
              </a:spcBef>
            </a:pPr>
            <a:r>
              <a:rPr lang="en-US" sz="1200" dirty="0"/>
              <a:t>R178  G183  </a:t>
            </a:r>
            <a:r>
              <a:rPr lang="en-US" sz="1200" dirty="0">
                <a:latin typeface="+mn-lt"/>
              </a:rPr>
              <a:t>B187</a:t>
            </a:r>
            <a:endParaRPr lang="en-US" sz="1400" dirty="0">
              <a:latin typeface="+mn-lt"/>
            </a:endParaRPr>
          </a:p>
        </p:txBody>
      </p:sp>
      <p:sp>
        <p:nvSpPr>
          <p:cNvPr id="32" name="Rectangle 4"/>
          <p:cNvSpPr>
            <a:spLocks noChangeArrowheads="1"/>
          </p:cNvSpPr>
          <p:nvPr/>
        </p:nvSpPr>
        <p:spPr bwMode="gray">
          <a:xfrm>
            <a:off x="4038600" y="3108960"/>
            <a:ext cx="429003" cy="457200"/>
          </a:xfrm>
          <a:prstGeom prst="rect">
            <a:avLst/>
          </a:prstGeom>
          <a:solidFill>
            <a:schemeClr val="accent3"/>
          </a:solidFill>
          <a:ln w="9525">
            <a:solidFill>
              <a:schemeClr val="tx1"/>
            </a:solidFill>
            <a:miter lim="800000"/>
            <a:headEnd/>
            <a:tailEnd/>
          </a:ln>
          <a:effectLst/>
        </p:spPr>
        <p:txBody>
          <a:bodyPr wrap="none" anchor="ctr"/>
          <a:lstStyle/>
          <a:p>
            <a:endParaRPr lang="en-US"/>
          </a:p>
        </p:txBody>
      </p:sp>
      <p:sp>
        <p:nvSpPr>
          <p:cNvPr id="33" name="Text Box 11"/>
          <p:cNvSpPr txBox="1">
            <a:spLocks noChangeArrowheads="1"/>
          </p:cNvSpPr>
          <p:nvPr/>
        </p:nvSpPr>
        <p:spPr bwMode="auto">
          <a:xfrm>
            <a:off x="4572000" y="3088955"/>
            <a:ext cx="1516762" cy="492443"/>
          </a:xfrm>
          <a:prstGeom prst="rect">
            <a:avLst/>
          </a:prstGeom>
          <a:noFill/>
          <a:ln w="9525">
            <a:noFill/>
            <a:miter lim="800000"/>
            <a:headEnd/>
            <a:tailEnd/>
          </a:ln>
          <a:effectLst/>
        </p:spPr>
        <p:txBody>
          <a:bodyPr wrap="none" anchor="ctr">
            <a:spAutoFit/>
          </a:bodyPr>
          <a:lstStyle/>
          <a:p>
            <a:pPr algn="l" eaLnBrk="0" hangingPunct="0">
              <a:spcBef>
                <a:spcPct val="0"/>
              </a:spcBef>
              <a:buClrTx/>
              <a:buFontTx/>
              <a:buNone/>
            </a:pPr>
            <a:r>
              <a:rPr lang="en-US" sz="1400" dirty="0">
                <a:latin typeface="+mn-lt"/>
              </a:rPr>
              <a:t>Accent 3</a:t>
            </a:r>
            <a:br>
              <a:rPr lang="en-US" sz="1400" dirty="0">
                <a:latin typeface="+mn-lt"/>
              </a:rPr>
            </a:br>
            <a:r>
              <a:rPr lang="en-US" sz="1200" dirty="0">
                <a:latin typeface="+mn-lt"/>
              </a:rPr>
              <a:t>R44  G106  B140</a:t>
            </a:r>
            <a:endParaRPr lang="en-US" sz="1400" dirty="0">
              <a:latin typeface="+mn-lt"/>
            </a:endParaRPr>
          </a:p>
        </p:txBody>
      </p:sp>
      <p:sp>
        <p:nvSpPr>
          <p:cNvPr id="35" name="Rectangle 5"/>
          <p:cNvSpPr>
            <a:spLocks noChangeArrowheads="1"/>
          </p:cNvSpPr>
          <p:nvPr/>
        </p:nvSpPr>
        <p:spPr bwMode="gray">
          <a:xfrm>
            <a:off x="4038600" y="3834765"/>
            <a:ext cx="429003" cy="457200"/>
          </a:xfrm>
          <a:prstGeom prst="rect">
            <a:avLst/>
          </a:prstGeom>
          <a:solidFill>
            <a:schemeClr val="accent4"/>
          </a:solidFill>
          <a:ln w="9525">
            <a:solidFill>
              <a:schemeClr val="tx1"/>
            </a:solidFill>
            <a:miter lim="800000"/>
            <a:headEnd/>
            <a:tailEnd/>
          </a:ln>
          <a:effectLst/>
        </p:spPr>
        <p:txBody>
          <a:bodyPr wrap="none" anchor="ctr"/>
          <a:lstStyle/>
          <a:p>
            <a:endParaRPr lang="en-US"/>
          </a:p>
        </p:txBody>
      </p:sp>
      <p:sp>
        <p:nvSpPr>
          <p:cNvPr id="36" name="Text Box 12"/>
          <p:cNvSpPr txBox="1">
            <a:spLocks noChangeArrowheads="1"/>
          </p:cNvSpPr>
          <p:nvPr/>
        </p:nvSpPr>
        <p:spPr bwMode="auto">
          <a:xfrm>
            <a:off x="4572000" y="3814760"/>
            <a:ext cx="1614545" cy="492443"/>
          </a:xfrm>
          <a:prstGeom prst="rect">
            <a:avLst/>
          </a:prstGeom>
          <a:noFill/>
          <a:ln w="9525">
            <a:noFill/>
            <a:miter lim="800000"/>
            <a:headEnd/>
            <a:tailEnd/>
          </a:ln>
          <a:effectLst/>
        </p:spPr>
        <p:txBody>
          <a:bodyPr wrap="none" anchor="ctr">
            <a:spAutoFit/>
          </a:bodyPr>
          <a:lstStyle/>
          <a:p>
            <a:pPr algn="l" eaLnBrk="0" hangingPunct="0">
              <a:spcBef>
                <a:spcPct val="0"/>
              </a:spcBef>
              <a:buClrTx/>
              <a:buFontTx/>
              <a:buNone/>
            </a:pPr>
            <a:r>
              <a:rPr lang="en-US" sz="1400" dirty="0">
                <a:latin typeface="+mn-lt"/>
              </a:rPr>
              <a:t>Accent 4</a:t>
            </a:r>
          </a:p>
          <a:p>
            <a:pPr algn="l" eaLnBrk="0" hangingPunct="0">
              <a:spcBef>
                <a:spcPct val="0"/>
              </a:spcBef>
              <a:buClrTx/>
              <a:buFontTx/>
              <a:buNone/>
            </a:pPr>
            <a:r>
              <a:rPr lang="en-US" sz="1200" dirty="0">
                <a:latin typeface="+mn-lt"/>
              </a:rPr>
              <a:t>R183  G160  B121</a:t>
            </a:r>
            <a:endParaRPr lang="en-US" sz="1400" dirty="0">
              <a:latin typeface="+mn-lt"/>
            </a:endParaRPr>
          </a:p>
        </p:txBody>
      </p:sp>
      <p:sp>
        <p:nvSpPr>
          <p:cNvPr id="38" name="Rectangle 3"/>
          <p:cNvSpPr>
            <a:spLocks noChangeArrowheads="1"/>
          </p:cNvSpPr>
          <p:nvPr/>
        </p:nvSpPr>
        <p:spPr bwMode="gray">
          <a:xfrm>
            <a:off x="4038600" y="1657350"/>
            <a:ext cx="429003" cy="457200"/>
          </a:xfrm>
          <a:prstGeom prst="rect">
            <a:avLst/>
          </a:prstGeom>
          <a:solidFill>
            <a:schemeClr val="accent1"/>
          </a:solidFill>
          <a:ln w="9525">
            <a:solidFill>
              <a:schemeClr val="tx1"/>
            </a:solidFill>
            <a:miter lim="800000"/>
            <a:headEnd/>
            <a:tailEnd/>
          </a:ln>
          <a:effectLst/>
        </p:spPr>
        <p:txBody>
          <a:bodyPr wrap="none" anchor="ctr"/>
          <a:lstStyle/>
          <a:p>
            <a:endParaRPr lang="en-US"/>
          </a:p>
        </p:txBody>
      </p:sp>
      <p:sp>
        <p:nvSpPr>
          <p:cNvPr id="39" name="Text Box 17"/>
          <p:cNvSpPr txBox="1">
            <a:spLocks noChangeArrowheads="1"/>
          </p:cNvSpPr>
          <p:nvPr/>
        </p:nvSpPr>
        <p:spPr bwMode="auto">
          <a:xfrm>
            <a:off x="4572000" y="1637345"/>
            <a:ext cx="1309974" cy="492443"/>
          </a:xfrm>
          <a:prstGeom prst="rect">
            <a:avLst/>
          </a:prstGeom>
          <a:noFill/>
          <a:ln w="9525">
            <a:noFill/>
            <a:miter lim="800000"/>
            <a:headEnd/>
            <a:tailEnd/>
          </a:ln>
          <a:effectLst/>
        </p:spPr>
        <p:txBody>
          <a:bodyPr wrap="none" anchor="ctr">
            <a:spAutoFit/>
          </a:bodyPr>
          <a:lstStyle/>
          <a:p>
            <a:pPr algn="l" eaLnBrk="0" hangingPunct="0">
              <a:spcBef>
                <a:spcPct val="0"/>
              </a:spcBef>
              <a:buClrTx/>
              <a:buFontTx/>
              <a:buNone/>
            </a:pPr>
            <a:r>
              <a:rPr lang="en-US" sz="1400" dirty="0">
                <a:latin typeface="+mn-lt"/>
              </a:rPr>
              <a:t>Accent 1</a:t>
            </a:r>
          </a:p>
          <a:p>
            <a:pPr algn="l" eaLnBrk="0" hangingPunct="0">
              <a:spcBef>
                <a:spcPct val="0"/>
              </a:spcBef>
              <a:buClrTx/>
              <a:buFontTx/>
              <a:buNone/>
            </a:pPr>
            <a:r>
              <a:rPr lang="en-US" sz="1200" dirty="0">
                <a:latin typeface="+mn-lt"/>
              </a:rPr>
              <a:t>R171 G25 B45</a:t>
            </a:r>
            <a:endParaRPr lang="en-US" sz="1400" dirty="0">
              <a:latin typeface="+mn-lt"/>
            </a:endParaRPr>
          </a:p>
        </p:txBody>
      </p:sp>
      <p:sp>
        <p:nvSpPr>
          <p:cNvPr id="56" name="Rectangle 4"/>
          <p:cNvSpPr>
            <a:spLocks noChangeArrowheads="1"/>
          </p:cNvSpPr>
          <p:nvPr/>
        </p:nvSpPr>
        <p:spPr bwMode="gray">
          <a:xfrm>
            <a:off x="4038600" y="4560570"/>
            <a:ext cx="429003" cy="457200"/>
          </a:xfrm>
          <a:prstGeom prst="rect">
            <a:avLst/>
          </a:prstGeom>
          <a:solidFill>
            <a:schemeClr val="accent5"/>
          </a:solidFill>
          <a:ln w="9525">
            <a:solidFill>
              <a:schemeClr val="tx1"/>
            </a:solidFill>
            <a:miter lim="800000"/>
            <a:headEnd/>
            <a:tailEnd/>
          </a:ln>
          <a:effectLst/>
        </p:spPr>
        <p:txBody>
          <a:bodyPr wrap="none" anchor="ctr"/>
          <a:lstStyle/>
          <a:p>
            <a:endParaRPr lang="en-US"/>
          </a:p>
        </p:txBody>
      </p:sp>
      <p:sp>
        <p:nvSpPr>
          <p:cNvPr id="57" name="Text Box 11"/>
          <p:cNvSpPr txBox="1">
            <a:spLocks noChangeArrowheads="1"/>
          </p:cNvSpPr>
          <p:nvPr/>
        </p:nvSpPr>
        <p:spPr bwMode="auto">
          <a:xfrm>
            <a:off x="4572000" y="4540565"/>
            <a:ext cx="1516762" cy="492443"/>
          </a:xfrm>
          <a:prstGeom prst="rect">
            <a:avLst/>
          </a:prstGeom>
          <a:noFill/>
          <a:ln w="9525">
            <a:noFill/>
            <a:miter lim="800000"/>
            <a:headEnd/>
            <a:tailEnd/>
          </a:ln>
          <a:effectLst/>
        </p:spPr>
        <p:txBody>
          <a:bodyPr wrap="none" anchor="ctr">
            <a:spAutoFit/>
          </a:bodyPr>
          <a:lstStyle/>
          <a:p>
            <a:pPr algn="l" eaLnBrk="0" hangingPunct="0">
              <a:spcBef>
                <a:spcPct val="0"/>
              </a:spcBef>
            </a:pPr>
            <a:r>
              <a:rPr lang="en-US" sz="1400" dirty="0">
                <a:latin typeface="+mn-lt"/>
              </a:rPr>
              <a:t>Accent 5</a:t>
            </a:r>
            <a:br>
              <a:rPr lang="en-US" sz="1400" dirty="0">
                <a:latin typeface="+mn-lt"/>
              </a:rPr>
            </a:br>
            <a:r>
              <a:rPr lang="en-US" sz="1200" dirty="0">
                <a:latin typeface="+mn-lt"/>
              </a:rPr>
              <a:t>R70  G160  B220</a:t>
            </a:r>
            <a:endParaRPr lang="en-US" sz="1400" dirty="0">
              <a:latin typeface="+mn-lt"/>
            </a:endParaRPr>
          </a:p>
        </p:txBody>
      </p:sp>
      <p:sp>
        <p:nvSpPr>
          <p:cNvPr id="59" name="Rectangle 5"/>
          <p:cNvSpPr>
            <a:spLocks noChangeArrowheads="1"/>
          </p:cNvSpPr>
          <p:nvPr/>
        </p:nvSpPr>
        <p:spPr bwMode="gray">
          <a:xfrm>
            <a:off x="4038600" y="5286375"/>
            <a:ext cx="429003" cy="457200"/>
          </a:xfrm>
          <a:prstGeom prst="rect">
            <a:avLst/>
          </a:prstGeom>
          <a:solidFill>
            <a:srgbClr val="6D6D6D"/>
          </a:solidFill>
          <a:ln w="9525">
            <a:solidFill>
              <a:schemeClr val="tx1"/>
            </a:solidFill>
            <a:miter lim="800000"/>
            <a:headEnd/>
            <a:tailEnd/>
          </a:ln>
          <a:effectLst/>
        </p:spPr>
        <p:txBody>
          <a:bodyPr wrap="none" anchor="ctr"/>
          <a:lstStyle/>
          <a:p>
            <a:endParaRPr lang="en-US"/>
          </a:p>
        </p:txBody>
      </p:sp>
      <p:sp>
        <p:nvSpPr>
          <p:cNvPr id="60" name="Text Box 12"/>
          <p:cNvSpPr txBox="1">
            <a:spLocks noChangeArrowheads="1"/>
          </p:cNvSpPr>
          <p:nvPr/>
        </p:nvSpPr>
        <p:spPr bwMode="auto">
          <a:xfrm>
            <a:off x="4572000" y="5266370"/>
            <a:ext cx="1614545" cy="492443"/>
          </a:xfrm>
          <a:prstGeom prst="rect">
            <a:avLst/>
          </a:prstGeom>
          <a:noFill/>
          <a:ln w="9525">
            <a:noFill/>
            <a:miter lim="800000"/>
            <a:headEnd/>
            <a:tailEnd/>
          </a:ln>
          <a:effectLst/>
        </p:spPr>
        <p:txBody>
          <a:bodyPr wrap="none" anchor="ctr">
            <a:spAutoFit/>
          </a:bodyPr>
          <a:lstStyle/>
          <a:p>
            <a:pPr algn="l" eaLnBrk="0" hangingPunct="0">
              <a:spcBef>
                <a:spcPct val="0"/>
              </a:spcBef>
              <a:buClrTx/>
              <a:buFontTx/>
              <a:buNone/>
            </a:pPr>
            <a:r>
              <a:rPr lang="en-US" sz="1400" dirty="0">
                <a:latin typeface="+mn-lt"/>
              </a:rPr>
              <a:t>Accent 6</a:t>
            </a:r>
          </a:p>
          <a:p>
            <a:pPr eaLnBrk="0" hangingPunct="0">
              <a:spcBef>
                <a:spcPct val="0"/>
              </a:spcBef>
            </a:pPr>
            <a:r>
              <a:rPr lang="en-US" sz="1200" dirty="0"/>
              <a:t>R109  G109  B109</a:t>
            </a:r>
            <a:endParaRPr lang="en-US" sz="1400" dirty="0">
              <a:latin typeface="+mn-lt"/>
            </a:endParaRPr>
          </a:p>
        </p:txBody>
      </p:sp>
      <p:sp>
        <p:nvSpPr>
          <p:cNvPr id="23" name="Slide Number Placeholder 22"/>
          <p:cNvSpPr>
            <a:spLocks noGrp="1"/>
          </p:cNvSpPr>
          <p:nvPr>
            <p:ph type="sldNum" sz="quarter" idx="12"/>
          </p:nvPr>
        </p:nvSpPr>
        <p:spPr/>
        <p:txBody>
          <a:bodyPr/>
          <a:lstStyle/>
          <a:p>
            <a:fld id="{BFEBEB0A-9E3D-4B14-9782-E2AE3DA60D96}" type="slidenum">
              <a:rPr lang="en-US" smtClean="0"/>
              <a:pPr/>
              <a:t>29</a:t>
            </a:fld>
            <a:endParaRPr lang="en-US"/>
          </a:p>
        </p:txBody>
      </p:sp>
      <p:sp>
        <p:nvSpPr>
          <p:cNvPr id="2" name="Footer Placeholder 1"/>
          <p:cNvSpPr>
            <a:spLocks noGrp="1"/>
          </p:cNvSpPr>
          <p:nvPr>
            <p:ph type="ftr" sz="quarter" idx="11"/>
          </p:nvPr>
        </p:nvSpPr>
        <p:spPr/>
        <p:txBody>
          <a:bodyPr/>
          <a:lstStyle/>
          <a:p>
            <a:r>
              <a:rPr lang="en-US" dirty="0"/>
              <a:t>Desktop Object Identification and Tracking</a:t>
            </a:r>
          </a:p>
        </p:txBody>
      </p:sp>
    </p:spTree>
    <p:extLst>
      <p:ext uri="{BB962C8B-B14F-4D97-AF65-F5344CB8AC3E}">
        <p14:creationId xmlns:p14="http://schemas.microsoft.com/office/powerpoint/2010/main" val="18320966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718" name="Rectangle 6"/>
          <p:cNvSpPr>
            <a:spLocks noGrp="1" noChangeArrowheads="1"/>
          </p:cNvSpPr>
          <p:nvPr>
            <p:ph type="title"/>
          </p:nvPr>
        </p:nvSpPr>
        <p:spPr/>
        <p:txBody>
          <a:bodyPr/>
          <a:lstStyle/>
          <a:p>
            <a:r>
              <a:rPr lang="en-US" dirty="0"/>
              <a:t>Motivation</a:t>
            </a:r>
          </a:p>
        </p:txBody>
      </p:sp>
      <p:sp>
        <p:nvSpPr>
          <p:cNvPr id="499719" name="Rectangle 7"/>
          <p:cNvSpPr>
            <a:spLocks noGrp="1" noChangeArrowheads="1"/>
          </p:cNvSpPr>
          <p:nvPr>
            <p:ph idx="1"/>
          </p:nvPr>
        </p:nvSpPr>
        <p:spPr>
          <a:xfrm>
            <a:off x="457200" y="1455435"/>
            <a:ext cx="8229600" cy="2548128"/>
          </a:xfrm>
        </p:spPr>
        <p:txBody>
          <a:bodyPr>
            <a:normAutofit/>
          </a:bodyPr>
          <a:lstStyle/>
          <a:p>
            <a:pPr marL="0" indent="0">
              <a:buNone/>
            </a:pPr>
            <a:r>
              <a:rPr lang="en-US" sz="2000" dirty="0"/>
              <a:t>The main motivation behind this project is the struggle of finding items on a heavily used desk. On an active workbench, tools and other useful items are frequently getting picked up, used, and placed down somewhere else. While good standard operating procedures will make sure all the parts end up where they're expected to be, it's very easy to quickly lose track of items.</a:t>
            </a:r>
          </a:p>
          <a:p>
            <a:pPr marL="0" indent="0">
              <a:buNone/>
            </a:pPr>
            <a:endParaRPr lang="en-US" sz="2000" dirty="0"/>
          </a:p>
        </p:txBody>
      </p:sp>
      <p:sp>
        <p:nvSpPr>
          <p:cNvPr id="4" name="Slide Number Placeholder 3"/>
          <p:cNvSpPr>
            <a:spLocks noGrp="1"/>
          </p:cNvSpPr>
          <p:nvPr>
            <p:ph type="sldNum" sz="quarter" idx="12"/>
          </p:nvPr>
        </p:nvSpPr>
        <p:spPr/>
        <p:txBody>
          <a:bodyPr/>
          <a:lstStyle/>
          <a:p>
            <a:fld id="{BFEBEB0A-9E3D-4B14-9782-E2AE3DA60D96}" type="slidenum">
              <a:rPr lang="en-US" smtClean="0"/>
              <a:pPr/>
              <a:t>3</a:t>
            </a:fld>
            <a:endParaRPr lang="en-US" dirty="0"/>
          </a:p>
        </p:txBody>
      </p:sp>
      <p:sp>
        <p:nvSpPr>
          <p:cNvPr id="2" name="Footer Placeholder 1"/>
          <p:cNvSpPr>
            <a:spLocks noGrp="1"/>
          </p:cNvSpPr>
          <p:nvPr>
            <p:ph type="ftr" sz="quarter" idx="11"/>
          </p:nvPr>
        </p:nvSpPr>
        <p:spPr/>
        <p:txBody>
          <a:bodyPr/>
          <a:lstStyle/>
          <a:p>
            <a:r>
              <a:rPr lang="en-US" dirty="0"/>
              <a:t>Desktop Object Identification and Tracking</a:t>
            </a:r>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t="10666" b="13333"/>
          <a:stretch/>
        </p:blipFill>
        <p:spPr>
          <a:xfrm>
            <a:off x="4954509" y="3805910"/>
            <a:ext cx="3198891" cy="2431157"/>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9600" y="3810000"/>
            <a:ext cx="4343400" cy="2443163"/>
          </a:xfrm>
          <a:prstGeom prst="rect">
            <a:avLst/>
          </a:prstGeom>
        </p:spPr>
      </p:pic>
    </p:spTree>
    <p:extLst>
      <p:ext uri="{BB962C8B-B14F-4D97-AF65-F5344CB8AC3E}">
        <p14:creationId xmlns:p14="http://schemas.microsoft.com/office/powerpoint/2010/main" val="43546072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8802" name="Rectangle 2"/>
          <p:cNvSpPr>
            <a:spLocks noGrp="1" noChangeArrowheads="1"/>
          </p:cNvSpPr>
          <p:nvPr>
            <p:ph type="title"/>
          </p:nvPr>
        </p:nvSpPr>
        <p:spPr/>
        <p:txBody>
          <a:bodyPr/>
          <a:lstStyle/>
          <a:p>
            <a:r>
              <a:rPr lang="en-US" dirty="0"/>
              <a:t>Default Settings</a:t>
            </a:r>
          </a:p>
        </p:txBody>
      </p:sp>
      <p:sp>
        <p:nvSpPr>
          <p:cNvPr id="588805" name="Text Box 5"/>
          <p:cNvSpPr txBox="1">
            <a:spLocks noChangeArrowheads="1"/>
          </p:cNvSpPr>
          <p:nvPr/>
        </p:nvSpPr>
        <p:spPr bwMode="auto">
          <a:xfrm>
            <a:off x="1028700" y="3643952"/>
            <a:ext cx="2933700" cy="2215991"/>
          </a:xfrm>
          <a:prstGeom prst="rect">
            <a:avLst/>
          </a:prstGeom>
          <a:noFill/>
          <a:ln w="12700" cap="sq" algn="ctr">
            <a:noFill/>
            <a:miter lim="800000"/>
            <a:headEnd/>
            <a:tailEnd/>
          </a:ln>
          <a:effectLst/>
        </p:spPr>
        <p:txBody>
          <a:bodyPr wrap="square">
            <a:spAutoFit/>
          </a:bodyPr>
          <a:lstStyle/>
          <a:p>
            <a:r>
              <a:rPr lang="en-US" b="1" dirty="0">
                <a:solidFill>
                  <a:schemeClr val="tx2"/>
                </a:solidFill>
                <a:latin typeface="+mn-lt"/>
              </a:rPr>
              <a:t>Text Box Default:</a:t>
            </a:r>
          </a:p>
          <a:p>
            <a:pPr algn="ctr"/>
            <a:r>
              <a:rPr lang="en-US" sz="1600" dirty="0">
                <a:latin typeface="+mn-lt"/>
              </a:rPr>
              <a:t>Verdana 16pt</a:t>
            </a:r>
          </a:p>
          <a:p>
            <a:pPr algn="ctr"/>
            <a:r>
              <a:rPr lang="en-US" sz="1600" dirty="0">
                <a:latin typeface="+mn-lt"/>
              </a:rPr>
              <a:t>Color: Black</a:t>
            </a:r>
          </a:p>
          <a:p>
            <a:pPr algn="ctr"/>
            <a:r>
              <a:rPr lang="en-US" sz="1600" dirty="0">
                <a:latin typeface="+mn-lt"/>
              </a:rPr>
              <a:t>Align: Center</a:t>
            </a:r>
            <a:br>
              <a:rPr lang="en-US" sz="1600" dirty="0">
                <a:latin typeface="+mn-lt"/>
              </a:rPr>
            </a:br>
            <a:r>
              <a:rPr lang="en-US" sz="1600" dirty="0">
                <a:latin typeface="+mn-lt"/>
              </a:rPr>
              <a:t>Line Spacing: Multiple .95</a:t>
            </a:r>
            <a:br>
              <a:rPr lang="en-US" sz="1600" dirty="0">
                <a:latin typeface="+mn-lt"/>
              </a:rPr>
            </a:br>
            <a:r>
              <a:rPr lang="en-US" sz="1600" dirty="0">
                <a:latin typeface="+mn-lt"/>
              </a:rPr>
              <a:t>Space Before: 6pt</a:t>
            </a:r>
            <a:br>
              <a:rPr lang="en-US" sz="1600" dirty="0">
                <a:latin typeface="+mn-lt"/>
              </a:rPr>
            </a:br>
            <a:endParaRPr lang="en-US" sz="1600" dirty="0">
              <a:latin typeface="+mn-lt"/>
            </a:endParaRPr>
          </a:p>
          <a:p>
            <a:pPr algn="ctr"/>
            <a:r>
              <a:rPr lang="en-US" sz="1200" i="1" dirty="0">
                <a:latin typeface="+mn-lt"/>
              </a:rPr>
              <a:t>For labels only – use layout placeholders for bulleted lists</a:t>
            </a:r>
          </a:p>
        </p:txBody>
      </p:sp>
      <p:sp>
        <p:nvSpPr>
          <p:cNvPr id="588810" name="Rectangle 10"/>
          <p:cNvSpPr>
            <a:spLocks noChangeArrowheads="1"/>
          </p:cNvSpPr>
          <p:nvPr/>
        </p:nvSpPr>
        <p:spPr bwMode="auto">
          <a:xfrm>
            <a:off x="4572000" y="2065338"/>
            <a:ext cx="4021138" cy="576262"/>
          </a:xfrm>
          <a:prstGeom prst="rect">
            <a:avLst/>
          </a:prstGeom>
          <a:noFill/>
          <a:ln w="12700" cap="sq" algn="ctr">
            <a:noFill/>
            <a:miter lim="800000"/>
            <a:headEnd/>
            <a:tailEnd/>
          </a:ln>
          <a:effectLst/>
        </p:spPr>
        <p:txBody>
          <a:bodyPr wrap="none"/>
          <a:lstStyle/>
          <a:p>
            <a:pPr>
              <a:spcBef>
                <a:spcPct val="25000"/>
              </a:spcBef>
            </a:pPr>
            <a:r>
              <a:rPr lang="en-US" b="1" dirty="0">
                <a:solidFill>
                  <a:schemeClr val="tx2"/>
                </a:solidFill>
                <a:latin typeface="+mn-lt"/>
              </a:rPr>
              <a:t>Drawing Style Default:</a:t>
            </a:r>
          </a:p>
        </p:txBody>
      </p:sp>
      <p:cxnSp>
        <p:nvCxnSpPr>
          <p:cNvPr id="8" name="Straight Arrow Connector 7"/>
          <p:cNvCxnSpPr/>
          <p:nvPr/>
        </p:nvCxnSpPr>
        <p:spPr bwMode="auto">
          <a:xfrm>
            <a:off x="5539582" y="5000625"/>
            <a:ext cx="2085975" cy="1588"/>
          </a:xfrm>
          <a:prstGeom prst="straightConnector1">
            <a:avLst/>
          </a:prstGeom>
          <a:solidFill>
            <a:schemeClr val="accent2"/>
          </a:solidFill>
          <a:ln w="19050" cap="sq" cmpd="sng" algn="ctr">
            <a:solidFill>
              <a:schemeClr val="tx2"/>
            </a:solidFill>
            <a:prstDash val="solid"/>
            <a:round/>
            <a:headEnd type="triangle" w="med" len="med"/>
            <a:tailEnd type="triangle" w="med" len="med"/>
          </a:ln>
          <a:effectLst/>
        </p:spPr>
      </p:cxnSp>
      <p:sp>
        <p:nvSpPr>
          <p:cNvPr id="14" name="Rectangle 10"/>
          <p:cNvSpPr>
            <a:spLocks noChangeArrowheads="1"/>
          </p:cNvSpPr>
          <p:nvPr/>
        </p:nvSpPr>
        <p:spPr bwMode="auto">
          <a:xfrm>
            <a:off x="5239544" y="4570413"/>
            <a:ext cx="2686050" cy="576262"/>
          </a:xfrm>
          <a:prstGeom prst="rect">
            <a:avLst/>
          </a:prstGeom>
          <a:noFill/>
          <a:ln w="12700" cap="sq" algn="ctr">
            <a:noFill/>
            <a:miter lim="800000"/>
            <a:headEnd/>
            <a:tailEnd/>
          </a:ln>
          <a:effectLst/>
        </p:spPr>
        <p:txBody>
          <a:bodyPr wrap="none"/>
          <a:lstStyle/>
          <a:p>
            <a:pPr>
              <a:spcBef>
                <a:spcPct val="25000"/>
              </a:spcBef>
            </a:pPr>
            <a:r>
              <a:rPr lang="en-US" b="1" dirty="0">
                <a:solidFill>
                  <a:schemeClr val="tx2"/>
                </a:solidFill>
                <a:latin typeface="+mn-lt"/>
              </a:rPr>
              <a:t>Line Style Default:</a:t>
            </a:r>
          </a:p>
        </p:txBody>
      </p:sp>
      <p:sp>
        <p:nvSpPr>
          <p:cNvPr id="588811" name="Rectangle 11"/>
          <p:cNvSpPr>
            <a:spLocks noChangeArrowheads="1"/>
          </p:cNvSpPr>
          <p:nvPr/>
        </p:nvSpPr>
        <p:spPr bwMode="auto">
          <a:xfrm>
            <a:off x="4812824" y="2752725"/>
            <a:ext cx="1005840" cy="1005840"/>
          </a:xfrm>
          <a:prstGeom prst="rect">
            <a:avLst/>
          </a:prstGeom>
          <a:solidFill>
            <a:schemeClr val="accent2"/>
          </a:solidFill>
          <a:ln w="12700" cap="sq" algn="ctr">
            <a:solidFill>
              <a:schemeClr val="tx2"/>
            </a:solidFill>
            <a:miter lim="800000"/>
            <a:headEnd/>
            <a:tailEnd/>
          </a:ln>
          <a:effectLst/>
        </p:spPr>
        <p:txBody>
          <a:bodyPr wrap="none" anchor="ctr"/>
          <a:lstStyle/>
          <a:p>
            <a:pPr algn="ctr"/>
            <a:r>
              <a:rPr lang="en-US" sz="1600" dirty="0">
                <a:solidFill>
                  <a:schemeClr val="bg1"/>
                </a:solidFill>
                <a:latin typeface="+mn-lt"/>
              </a:rPr>
              <a:t>Sample</a:t>
            </a:r>
          </a:p>
        </p:txBody>
      </p:sp>
      <p:sp>
        <p:nvSpPr>
          <p:cNvPr id="16" name="Text Box 5"/>
          <p:cNvSpPr txBox="1">
            <a:spLocks noChangeArrowheads="1"/>
          </p:cNvSpPr>
          <p:nvPr/>
        </p:nvSpPr>
        <p:spPr bwMode="auto">
          <a:xfrm>
            <a:off x="1028700" y="2065338"/>
            <a:ext cx="2933700" cy="923330"/>
          </a:xfrm>
          <a:prstGeom prst="rect">
            <a:avLst/>
          </a:prstGeom>
          <a:noFill/>
          <a:ln w="12700" cap="sq" algn="ctr">
            <a:noFill/>
            <a:miter lim="800000"/>
            <a:headEnd/>
            <a:tailEnd/>
          </a:ln>
          <a:effectLst/>
        </p:spPr>
        <p:txBody>
          <a:bodyPr wrap="square">
            <a:spAutoFit/>
          </a:bodyPr>
          <a:lstStyle/>
          <a:p>
            <a:pPr algn="ctr"/>
            <a:r>
              <a:rPr lang="en-US" b="1" dirty="0">
                <a:solidFill>
                  <a:schemeClr val="tx2"/>
                </a:solidFill>
                <a:latin typeface="+mn-lt"/>
              </a:rPr>
              <a:t>Theme Fonts:</a:t>
            </a:r>
          </a:p>
          <a:p>
            <a:pPr algn="ctr"/>
            <a:r>
              <a:rPr lang="en-US" dirty="0">
                <a:latin typeface="+mn-lt"/>
              </a:rPr>
              <a:t>Verdana (heading)</a:t>
            </a:r>
          </a:p>
          <a:p>
            <a:pPr algn="ctr"/>
            <a:r>
              <a:rPr lang="en-US" dirty="0"/>
              <a:t>Verdana </a:t>
            </a:r>
            <a:r>
              <a:rPr lang="en-US" dirty="0">
                <a:latin typeface="+mn-lt"/>
              </a:rPr>
              <a:t>(body)</a:t>
            </a:r>
          </a:p>
        </p:txBody>
      </p:sp>
      <p:sp>
        <p:nvSpPr>
          <p:cNvPr id="2" name="Oval 1"/>
          <p:cNvSpPr/>
          <p:nvPr/>
        </p:nvSpPr>
        <p:spPr bwMode="auto">
          <a:xfrm>
            <a:off x="6248400" y="2743200"/>
            <a:ext cx="990600" cy="990600"/>
          </a:xfrm>
          <a:prstGeom prst="ellipse">
            <a:avLst/>
          </a:prstGeom>
          <a:solidFill>
            <a:schemeClr val="accent2"/>
          </a:solidFill>
          <a:ln w="12700" cap="sq" algn="ctr">
            <a:solidFill>
              <a:schemeClr val="tx2"/>
            </a:solidFill>
            <a:miter lim="800000"/>
            <a:headEnd/>
            <a:tailEnd/>
          </a:ln>
          <a:effectLst/>
        </p:spPr>
        <p:txBody>
          <a:bodyPr wrap="none" rtlCol="0" anchor="ctr"/>
          <a:lstStyle/>
          <a:p>
            <a:pPr algn="ctr"/>
            <a:r>
              <a:rPr lang="en-US" sz="1600" dirty="0">
                <a:solidFill>
                  <a:schemeClr val="bg1"/>
                </a:solidFill>
                <a:latin typeface="+mn-lt"/>
              </a:rPr>
              <a:t>Sample</a:t>
            </a:r>
          </a:p>
        </p:txBody>
      </p:sp>
      <p:sp>
        <p:nvSpPr>
          <p:cNvPr id="3" name="Rounded Rectangle 2"/>
          <p:cNvSpPr/>
          <p:nvPr/>
        </p:nvSpPr>
        <p:spPr bwMode="auto">
          <a:xfrm>
            <a:off x="7543800" y="2743200"/>
            <a:ext cx="990600" cy="990600"/>
          </a:xfrm>
          <a:prstGeom prst="roundRect">
            <a:avLst/>
          </a:prstGeom>
          <a:solidFill>
            <a:schemeClr val="accent2"/>
          </a:solidFill>
          <a:ln w="12700" cap="sq" algn="ctr">
            <a:solidFill>
              <a:schemeClr val="tx2"/>
            </a:solidFill>
            <a:miter lim="800000"/>
            <a:headEnd/>
            <a:tailEnd/>
          </a:ln>
          <a:effectLst/>
        </p:spPr>
        <p:txBody>
          <a:bodyPr wrap="none" rtlCol="0" anchor="ctr"/>
          <a:lstStyle/>
          <a:p>
            <a:pPr algn="ctr"/>
            <a:r>
              <a:rPr lang="en-US" sz="1600" dirty="0">
                <a:solidFill>
                  <a:schemeClr val="bg1"/>
                </a:solidFill>
                <a:latin typeface="+mn-lt"/>
              </a:rPr>
              <a:t>Sample</a:t>
            </a:r>
          </a:p>
        </p:txBody>
      </p:sp>
      <p:sp>
        <p:nvSpPr>
          <p:cNvPr id="11" name="Slide Number Placeholder 10"/>
          <p:cNvSpPr>
            <a:spLocks noGrp="1"/>
          </p:cNvSpPr>
          <p:nvPr>
            <p:ph type="sldNum" sz="quarter" idx="12"/>
          </p:nvPr>
        </p:nvSpPr>
        <p:spPr/>
        <p:txBody>
          <a:bodyPr/>
          <a:lstStyle/>
          <a:p>
            <a:fld id="{BFEBEB0A-9E3D-4B14-9782-E2AE3DA60D96}" type="slidenum">
              <a:rPr lang="en-US" smtClean="0"/>
              <a:pPr/>
              <a:t>30</a:t>
            </a:fld>
            <a:endParaRPr lang="en-US"/>
          </a:p>
        </p:txBody>
      </p:sp>
      <p:sp>
        <p:nvSpPr>
          <p:cNvPr id="4" name="Footer Placeholder 3"/>
          <p:cNvSpPr>
            <a:spLocks noGrp="1"/>
          </p:cNvSpPr>
          <p:nvPr>
            <p:ph type="ftr" sz="quarter" idx="11"/>
          </p:nvPr>
        </p:nvSpPr>
        <p:spPr/>
        <p:txBody>
          <a:bodyPr/>
          <a:lstStyle/>
          <a:p>
            <a:r>
              <a:rPr lang="en-US" dirty="0"/>
              <a:t>Desktop Object Identification and Tracking</a:t>
            </a:r>
          </a:p>
        </p:txBody>
      </p:sp>
    </p:spTree>
    <p:extLst>
      <p:ext uri="{BB962C8B-B14F-4D97-AF65-F5344CB8AC3E}">
        <p14:creationId xmlns:p14="http://schemas.microsoft.com/office/powerpoint/2010/main" val="26371755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fontScale="90000"/>
          </a:bodyPr>
          <a:lstStyle/>
          <a:p>
            <a:br>
              <a:rPr lang="en-US" dirty="0"/>
            </a:br>
            <a:r>
              <a:rPr lang="en-US" dirty="0"/>
              <a:t>Default Table Style</a:t>
            </a:r>
          </a:p>
        </p:txBody>
      </p:sp>
      <p:graphicFrame>
        <p:nvGraphicFramePr>
          <p:cNvPr id="2" name="Table 1"/>
          <p:cNvGraphicFramePr>
            <a:graphicFrameLocks noGrp="1"/>
          </p:cNvGraphicFramePr>
          <p:nvPr>
            <p:extLst/>
          </p:nvPr>
        </p:nvGraphicFramePr>
        <p:xfrm>
          <a:off x="457200" y="1497214"/>
          <a:ext cx="8229600" cy="2668385"/>
        </p:xfrm>
        <a:graphic>
          <a:graphicData uri="http://schemas.openxmlformats.org/drawingml/2006/table">
            <a:tbl>
              <a:tblPr firstRow="1" bandRow="1">
                <a:tableStyleId>{21E4AEA4-8DFA-4A89-87EB-49C32662AFE0}</a:tableStyleId>
              </a:tblPr>
              <a:tblGrid>
                <a:gridCol w="1645920">
                  <a:extLst>
                    <a:ext uri="{9D8B030D-6E8A-4147-A177-3AD203B41FA5}">
                      <a16:colId xmlns:a16="http://schemas.microsoft.com/office/drawing/2014/main" val="20000"/>
                    </a:ext>
                  </a:extLst>
                </a:gridCol>
                <a:gridCol w="1645920">
                  <a:extLst>
                    <a:ext uri="{9D8B030D-6E8A-4147-A177-3AD203B41FA5}">
                      <a16:colId xmlns:a16="http://schemas.microsoft.com/office/drawing/2014/main" val="20001"/>
                    </a:ext>
                  </a:extLst>
                </a:gridCol>
                <a:gridCol w="1645920">
                  <a:extLst>
                    <a:ext uri="{9D8B030D-6E8A-4147-A177-3AD203B41FA5}">
                      <a16:colId xmlns:a16="http://schemas.microsoft.com/office/drawing/2014/main" val="20002"/>
                    </a:ext>
                  </a:extLst>
                </a:gridCol>
                <a:gridCol w="1645920">
                  <a:extLst>
                    <a:ext uri="{9D8B030D-6E8A-4147-A177-3AD203B41FA5}">
                      <a16:colId xmlns:a16="http://schemas.microsoft.com/office/drawing/2014/main" val="20003"/>
                    </a:ext>
                  </a:extLst>
                </a:gridCol>
                <a:gridCol w="1645920">
                  <a:extLst>
                    <a:ext uri="{9D8B030D-6E8A-4147-A177-3AD203B41FA5}">
                      <a16:colId xmlns:a16="http://schemas.microsoft.com/office/drawing/2014/main" val="20004"/>
                    </a:ext>
                  </a:extLst>
                </a:gridCol>
              </a:tblGrid>
              <a:tr h="533677">
                <a:tc>
                  <a:txBody>
                    <a:bodyPr/>
                    <a:lstStyle/>
                    <a:p>
                      <a:r>
                        <a:rPr lang="en-US" sz="1800" dirty="0"/>
                        <a:t>Heading</a:t>
                      </a:r>
                      <a:r>
                        <a:rPr lang="en-US" sz="1800" baseline="0" dirty="0"/>
                        <a:t> 1</a:t>
                      </a:r>
                      <a:endParaRPr lang="en-US" sz="1800" dirty="0"/>
                    </a:p>
                  </a:txBody>
                  <a:tcPr marL="89777" marR="89777" marT="44889" marB="44889"/>
                </a:tc>
                <a:tc>
                  <a:txBody>
                    <a:bodyPr/>
                    <a:lstStyle/>
                    <a:p>
                      <a:r>
                        <a:rPr lang="en-US" sz="1800" dirty="0"/>
                        <a:t>Heading 2</a:t>
                      </a:r>
                    </a:p>
                  </a:txBody>
                  <a:tcPr marL="89777" marR="89777" marT="44889" marB="44889"/>
                </a:tc>
                <a:tc>
                  <a:txBody>
                    <a:bodyPr/>
                    <a:lstStyle/>
                    <a:p>
                      <a:r>
                        <a:rPr lang="en-US" sz="1800" dirty="0"/>
                        <a:t>Heading 3</a:t>
                      </a:r>
                    </a:p>
                  </a:txBody>
                  <a:tcPr marL="89777" marR="89777" marT="44889" marB="44889"/>
                </a:tc>
                <a:tc>
                  <a:txBody>
                    <a:bodyPr/>
                    <a:lstStyle/>
                    <a:p>
                      <a:r>
                        <a:rPr lang="en-US" sz="1800" dirty="0"/>
                        <a:t>Heading 4</a:t>
                      </a:r>
                    </a:p>
                  </a:txBody>
                  <a:tcPr marL="89777" marR="89777" marT="44889" marB="44889"/>
                </a:tc>
                <a:tc>
                  <a:txBody>
                    <a:bodyPr/>
                    <a:lstStyle/>
                    <a:p>
                      <a:r>
                        <a:rPr lang="en-US" sz="1800" dirty="0"/>
                        <a:t>Heading 5</a:t>
                      </a:r>
                    </a:p>
                  </a:txBody>
                  <a:tcPr marL="89777" marR="89777" marT="44889" marB="44889"/>
                </a:tc>
                <a:extLst>
                  <a:ext uri="{0D108BD9-81ED-4DB2-BD59-A6C34878D82A}">
                    <a16:rowId xmlns:a16="http://schemas.microsoft.com/office/drawing/2014/main" val="10000"/>
                  </a:ext>
                </a:extLst>
              </a:tr>
              <a:tr h="533677">
                <a:tc>
                  <a:txBody>
                    <a:bodyPr/>
                    <a:lstStyle/>
                    <a:p>
                      <a:r>
                        <a:rPr lang="en-US" sz="1800" dirty="0"/>
                        <a:t>Content</a:t>
                      </a:r>
                    </a:p>
                  </a:txBody>
                  <a:tcPr marL="89777" marR="89777" marT="44889" marB="44889"/>
                </a:tc>
                <a:tc>
                  <a:txBody>
                    <a:bodyPr/>
                    <a:lstStyle/>
                    <a:p>
                      <a:r>
                        <a:rPr lang="en-US" sz="1800" dirty="0"/>
                        <a:t>Content</a:t>
                      </a:r>
                    </a:p>
                  </a:txBody>
                  <a:tcPr marL="89777" marR="89777" marT="44889" marB="44889"/>
                </a:tc>
                <a:tc>
                  <a:txBody>
                    <a:bodyPr/>
                    <a:lstStyle/>
                    <a:p>
                      <a:r>
                        <a:rPr lang="en-US" sz="1800" dirty="0"/>
                        <a:t>Content</a:t>
                      </a:r>
                    </a:p>
                  </a:txBody>
                  <a:tcPr marL="89777" marR="89777" marT="44889" marB="44889"/>
                </a:tc>
                <a:tc>
                  <a:txBody>
                    <a:bodyPr/>
                    <a:lstStyle/>
                    <a:p>
                      <a:r>
                        <a:rPr lang="en-US" sz="1800" dirty="0"/>
                        <a:t>Content</a:t>
                      </a:r>
                    </a:p>
                  </a:txBody>
                  <a:tcPr marL="89777" marR="89777" marT="44889" marB="44889"/>
                </a:tc>
                <a:tc>
                  <a:txBody>
                    <a:bodyPr/>
                    <a:lstStyle/>
                    <a:p>
                      <a:r>
                        <a:rPr lang="en-US" sz="1800" dirty="0"/>
                        <a:t>Content</a:t>
                      </a:r>
                    </a:p>
                  </a:txBody>
                  <a:tcPr marL="89777" marR="89777" marT="44889" marB="44889"/>
                </a:tc>
                <a:extLst>
                  <a:ext uri="{0D108BD9-81ED-4DB2-BD59-A6C34878D82A}">
                    <a16:rowId xmlns:a16="http://schemas.microsoft.com/office/drawing/2014/main" val="10001"/>
                  </a:ext>
                </a:extLst>
              </a:tr>
              <a:tr h="533677">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Content</a:t>
                      </a:r>
                    </a:p>
                  </a:txBody>
                  <a:tcPr marL="89777" marR="89777" marT="44889" marB="44889"/>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Content</a:t>
                      </a:r>
                    </a:p>
                  </a:txBody>
                  <a:tcPr marL="89777" marR="89777" marT="44889" marB="44889"/>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Content</a:t>
                      </a:r>
                    </a:p>
                  </a:txBody>
                  <a:tcPr marL="89777" marR="89777" marT="44889" marB="44889"/>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Content</a:t>
                      </a:r>
                    </a:p>
                  </a:txBody>
                  <a:tcPr marL="89777" marR="89777" marT="44889" marB="44889"/>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Content</a:t>
                      </a:r>
                    </a:p>
                  </a:txBody>
                  <a:tcPr marL="89777" marR="89777" marT="44889" marB="44889"/>
                </a:tc>
                <a:extLst>
                  <a:ext uri="{0D108BD9-81ED-4DB2-BD59-A6C34878D82A}">
                    <a16:rowId xmlns:a16="http://schemas.microsoft.com/office/drawing/2014/main" val="10002"/>
                  </a:ext>
                </a:extLst>
              </a:tr>
              <a:tr h="533677">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Content</a:t>
                      </a:r>
                    </a:p>
                  </a:txBody>
                  <a:tcPr marL="89777" marR="89777" marT="44889" marB="44889"/>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Content</a:t>
                      </a:r>
                    </a:p>
                  </a:txBody>
                  <a:tcPr marL="89777" marR="89777" marT="44889" marB="44889"/>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Content</a:t>
                      </a:r>
                    </a:p>
                  </a:txBody>
                  <a:tcPr marL="89777" marR="89777" marT="44889" marB="44889"/>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Content</a:t>
                      </a:r>
                    </a:p>
                  </a:txBody>
                  <a:tcPr marL="89777" marR="89777" marT="44889" marB="44889"/>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Content</a:t>
                      </a:r>
                    </a:p>
                  </a:txBody>
                  <a:tcPr marL="89777" marR="89777" marT="44889" marB="44889"/>
                </a:tc>
                <a:extLst>
                  <a:ext uri="{0D108BD9-81ED-4DB2-BD59-A6C34878D82A}">
                    <a16:rowId xmlns:a16="http://schemas.microsoft.com/office/drawing/2014/main" val="10003"/>
                  </a:ext>
                </a:extLst>
              </a:tr>
              <a:tr h="533677">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Content</a:t>
                      </a:r>
                    </a:p>
                  </a:txBody>
                  <a:tcPr marL="89777" marR="89777" marT="44889" marB="44889"/>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Content</a:t>
                      </a:r>
                    </a:p>
                  </a:txBody>
                  <a:tcPr marL="89777" marR="89777" marT="44889" marB="44889"/>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Content</a:t>
                      </a:r>
                    </a:p>
                  </a:txBody>
                  <a:tcPr marL="89777" marR="89777" marT="44889" marB="44889"/>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Content</a:t>
                      </a:r>
                    </a:p>
                  </a:txBody>
                  <a:tcPr marL="89777" marR="89777" marT="44889" marB="44889"/>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Content</a:t>
                      </a:r>
                    </a:p>
                  </a:txBody>
                  <a:tcPr marL="89777" marR="89777" marT="44889" marB="44889"/>
                </a:tc>
                <a:extLst>
                  <a:ext uri="{0D108BD9-81ED-4DB2-BD59-A6C34878D82A}">
                    <a16:rowId xmlns:a16="http://schemas.microsoft.com/office/drawing/2014/main" val="10004"/>
                  </a:ext>
                </a:extLst>
              </a:tr>
            </a:tbl>
          </a:graphicData>
        </a:graphic>
      </p:graphicFrame>
      <p:sp>
        <p:nvSpPr>
          <p:cNvPr id="4" name="Slide Number Placeholder 3"/>
          <p:cNvSpPr>
            <a:spLocks noGrp="1"/>
          </p:cNvSpPr>
          <p:nvPr>
            <p:ph type="sldNum" sz="quarter" idx="12"/>
          </p:nvPr>
        </p:nvSpPr>
        <p:spPr/>
        <p:txBody>
          <a:bodyPr/>
          <a:lstStyle/>
          <a:p>
            <a:fld id="{BFEBEB0A-9E3D-4B14-9782-E2AE3DA60D96}" type="slidenum">
              <a:rPr lang="en-US" smtClean="0"/>
              <a:pPr/>
              <a:t>31</a:t>
            </a:fld>
            <a:endParaRPr lang="en-US"/>
          </a:p>
        </p:txBody>
      </p:sp>
      <p:sp>
        <p:nvSpPr>
          <p:cNvPr id="3" name="Footer Placeholder 2"/>
          <p:cNvSpPr>
            <a:spLocks noGrp="1"/>
          </p:cNvSpPr>
          <p:nvPr>
            <p:ph type="ftr" sz="quarter" idx="11"/>
          </p:nvPr>
        </p:nvSpPr>
        <p:spPr/>
        <p:txBody>
          <a:bodyPr/>
          <a:lstStyle/>
          <a:p>
            <a:r>
              <a:rPr lang="en-US" dirty="0"/>
              <a:t>Desktop Object Identification and Tracking</a:t>
            </a:r>
          </a:p>
        </p:txBody>
      </p:sp>
    </p:spTree>
    <p:extLst>
      <p:ext uri="{BB962C8B-B14F-4D97-AF65-F5344CB8AC3E}">
        <p14:creationId xmlns:p14="http://schemas.microsoft.com/office/powerpoint/2010/main" val="254693057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Layout: </a:t>
            </a:r>
            <a:r>
              <a:rPr lang="en-US" dirty="0" err="1"/>
              <a:t>PhotoCaption</a:t>
            </a:r>
            <a:endParaRPr lang="en-US" dirty="0"/>
          </a:p>
        </p:txBody>
      </p:sp>
      <p:sp>
        <p:nvSpPr>
          <p:cNvPr id="3" name="Slide Number Placeholder 2"/>
          <p:cNvSpPr>
            <a:spLocks noGrp="1"/>
          </p:cNvSpPr>
          <p:nvPr>
            <p:ph type="sldNum" sz="quarter" idx="10"/>
          </p:nvPr>
        </p:nvSpPr>
        <p:spPr/>
        <p:txBody>
          <a:bodyPr/>
          <a:lstStyle/>
          <a:p>
            <a:fld id="{BFEBEB0A-9E3D-4B14-9782-E2AE3DA60D96}" type="slidenum">
              <a:rPr lang="en-US" smtClean="0"/>
              <a:pPr/>
              <a:t>32</a:t>
            </a:fld>
            <a:endParaRPr lang="en-US"/>
          </a:p>
        </p:txBody>
      </p:sp>
      <p:sp>
        <p:nvSpPr>
          <p:cNvPr id="4" name="Footer Placeholder 3"/>
          <p:cNvSpPr>
            <a:spLocks noGrp="1"/>
          </p:cNvSpPr>
          <p:nvPr>
            <p:ph type="ftr" sz="quarter" idx="11"/>
          </p:nvPr>
        </p:nvSpPr>
        <p:spPr/>
        <p:txBody>
          <a:bodyPr/>
          <a:lstStyle/>
          <a:p>
            <a:r>
              <a:rPr lang="en-US" dirty="0"/>
              <a:t>Desktop Object Identification and Tracking</a:t>
            </a:r>
          </a:p>
        </p:txBody>
      </p:sp>
      <p:sp>
        <p:nvSpPr>
          <p:cNvPr id="7" name="Text Placeholder 6"/>
          <p:cNvSpPr>
            <a:spLocks noGrp="1"/>
          </p:cNvSpPr>
          <p:nvPr>
            <p:ph type="body" sz="quarter" idx="13"/>
          </p:nvPr>
        </p:nvSpPr>
        <p:spPr/>
        <p:txBody>
          <a:bodyPr/>
          <a:lstStyle/>
          <a:p>
            <a:r>
              <a:rPr lang="en-US" dirty="0"/>
              <a:t>Photo description</a:t>
            </a:r>
          </a:p>
        </p:txBody>
      </p:sp>
      <p:pic>
        <p:nvPicPr>
          <p:cNvPr id="9" name="j0313970.jpg"/>
          <p:cNvPicPr>
            <a:picLocks noGrp="1" noChangeAspect="1"/>
          </p:cNvPicPr>
          <p:nvPr>
            <p:ph type="pic" sz="quarter" idx="12"/>
          </p:nvPr>
        </p:nvPicPr>
        <p:blipFill>
          <a:blip r:embed="rId2" cstate="print"/>
          <a:srcRect t="10390" b="10390"/>
          <a:stretch>
            <a:fillRect/>
          </a:stretch>
        </p:blipFill>
        <p:spPr/>
      </p:pic>
    </p:spTree>
    <p:extLst>
      <p:ext uri="{BB962C8B-B14F-4D97-AF65-F5344CB8AC3E}">
        <p14:creationId xmlns:p14="http://schemas.microsoft.com/office/powerpoint/2010/main" val="277142423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Layout: Content</a:t>
            </a:r>
            <a:br>
              <a:rPr lang="en-US"/>
            </a:br>
            <a:r>
              <a:rPr lang="en-US"/>
              <a:t>Column Chart Sample</a:t>
            </a:r>
            <a:endParaRPr lang="en-US" dirty="0"/>
          </a:p>
        </p:txBody>
      </p:sp>
      <p:graphicFrame>
        <p:nvGraphicFramePr>
          <p:cNvPr id="9" name="Content Placeholder 8"/>
          <p:cNvGraphicFramePr>
            <a:graphicFrameLocks noGrp="1"/>
          </p:cNvGraphicFramePr>
          <p:nvPr>
            <p:ph idx="1"/>
            <p:extLst/>
          </p:nvPr>
        </p:nvGraphicFramePr>
        <p:xfrm>
          <a:off x="457200" y="1524000"/>
          <a:ext cx="8229600" cy="4648200"/>
        </p:xfrm>
        <a:graphic>
          <a:graphicData uri="http://schemas.openxmlformats.org/drawingml/2006/chart">
            <c:chart xmlns:c="http://schemas.openxmlformats.org/drawingml/2006/chart" xmlns:r="http://schemas.openxmlformats.org/officeDocument/2006/relationships" r:id="rId3"/>
          </a:graphicData>
        </a:graphic>
      </p:graphicFrame>
      <p:sp>
        <p:nvSpPr>
          <p:cNvPr id="5" name="Footer Placeholder 4"/>
          <p:cNvSpPr>
            <a:spLocks noGrp="1"/>
          </p:cNvSpPr>
          <p:nvPr>
            <p:ph type="ftr" sz="quarter" idx="11"/>
          </p:nvPr>
        </p:nvSpPr>
        <p:spPr>
          <a:prstGeom prst="rect">
            <a:avLst/>
          </a:prstGeom>
        </p:spPr>
        <p:txBody>
          <a:bodyPr/>
          <a:lstStyle/>
          <a:p>
            <a:r>
              <a:rPr lang="en-US" dirty="0"/>
              <a:t>Desktop Object Identification and Tracking</a:t>
            </a:r>
          </a:p>
        </p:txBody>
      </p:sp>
      <p:sp>
        <p:nvSpPr>
          <p:cNvPr id="4" name="Slide Number Placeholder 3"/>
          <p:cNvSpPr>
            <a:spLocks noGrp="1"/>
          </p:cNvSpPr>
          <p:nvPr>
            <p:ph type="sldNum" sz="quarter" idx="12"/>
          </p:nvPr>
        </p:nvSpPr>
        <p:spPr/>
        <p:txBody>
          <a:bodyPr/>
          <a:lstStyle/>
          <a:p>
            <a:fld id="{BFEBEB0A-9E3D-4B14-9782-E2AE3DA60D96}" type="slidenum">
              <a:rPr lang="en-US" smtClean="0"/>
              <a:pPr/>
              <a:t>33</a:t>
            </a:fld>
            <a:endParaRPr lang="en-US" dirty="0"/>
          </a:p>
        </p:txBody>
      </p:sp>
    </p:spTree>
    <p:extLst>
      <p:ext uri="{BB962C8B-B14F-4D97-AF65-F5344CB8AC3E}">
        <p14:creationId xmlns:p14="http://schemas.microsoft.com/office/powerpoint/2010/main" val="12140034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Layout: Two Content </a:t>
            </a:r>
            <a:br>
              <a:rPr lang="en-US"/>
            </a:br>
            <a:r>
              <a:rPr lang="en-US"/>
              <a:t>Column Chart Sample </a:t>
            </a:r>
            <a:endParaRPr lang="en-US" dirty="0"/>
          </a:p>
        </p:txBody>
      </p:sp>
      <p:graphicFrame>
        <p:nvGraphicFramePr>
          <p:cNvPr id="9" name="Content Placeholder 8"/>
          <p:cNvGraphicFramePr>
            <a:graphicFrameLocks noGrp="1"/>
          </p:cNvGraphicFramePr>
          <p:nvPr>
            <p:ph sz="half" idx="1"/>
          </p:nvPr>
        </p:nvGraphicFramePr>
        <p:xfrm>
          <a:off x="762000" y="1676400"/>
          <a:ext cx="3657600" cy="4495800"/>
        </p:xfrm>
        <a:graphic>
          <a:graphicData uri="http://schemas.openxmlformats.org/drawingml/2006/chart">
            <c:chart xmlns:c="http://schemas.openxmlformats.org/drawingml/2006/chart" xmlns:r="http://schemas.openxmlformats.org/officeDocument/2006/relationships" r:id="rId3"/>
          </a:graphicData>
        </a:graphic>
      </p:graphicFrame>
      <p:sp>
        <p:nvSpPr>
          <p:cNvPr id="5" name="Content Placeholder 4"/>
          <p:cNvSpPr>
            <a:spLocks noGrp="1"/>
          </p:cNvSpPr>
          <p:nvPr>
            <p:ph sz="half" idx="2"/>
          </p:nvPr>
        </p:nvSpPr>
        <p:spPr/>
        <p:txBody>
          <a:bodyPr>
            <a:normAutofit lnSpcReduction="10000"/>
          </a:bodyPr>
          <a:lstStyle/>
          <a:p>
            <a:r>
              <a:rPr lang="en-US" dirty="0"/>
              <a:t>First level bullet text</a:t>
            </a:r>
          </a:p>
          <a:p>
            <a:r>
              <a:rPr lang="en-US" dirty="0"/>
              <a:t>Line spacing 0.95, before paragraph 12pt</a:t>
            </a:r>
          </a:p>
          <a:p>
            <a:r>
              <a:rPr lang="en-US" dirty="0"/>
              <a:t>Left justified</a:t>
            </a:r>
          </a:p>
          <a:p>
            <a:r>
              <a:rPr lang="en-US" dirty="0"/>
              <a:t>Sentence case </a:t>
            </a:r>
          </a:p>
          <a:p>
            <a:r>
              <a:rPr lang="en-US" dirty="0"/>
              <a:t>First level bullet color is accent 2</a:t>
            </a:r>
          </a:p>
          <a:p>
            <a:pPr lvl="1"/>
            <a:r>
              <a:rPr lang="en-US" dirty="0"/>
              <a:t>Second bullet level</a:t>
            </a:r>
          </a:p>
          <a:p>
            <a:pPr lvl="1"/>
            <a:r>
              <a:rPr lang="en-US" dirty="0"/>
              <a:t>Line spacing 0.95, before paragraph 6pt</a:t>
            </a:r>
          </a:p>
        </p:txBody>
      </p:sp>
      <p:sp>
        <p:nvSpPr>
          <p:cNvPr id="6" name="Slide Number Placeholder 5"/>
          <p:cNvSpPr>
            <a:spLocks noGrp="1"/>
          </p:cNvSpPr>
          <p:nvPr>
            <p:ph type="sldNum" sz="quarter" idx="12"/>
          </p:nvPr>
        </p:nvSpPr>
        <p:spPr/>
        <p:txBody>
          <a:bodyPr/>
          <a:lstStyle/>
          <a:p>
            <a:fld id="{BFEBEB0A-9E3D-4B14-9782-E2AE3DA60D96}" type="slidenum">
              <a:rPr lang="en-US" smtClean="0"/>
              <a:pPr/>
              <a:t>34</a:t>
            </a:fld>
            <a:endParaRPr lang="en-US"/>
          </a:p>
        </p:txBody>
      </p:sp>
      <p:sp>
        <p:nvSpPr>
          <p:cNvPr id="3" name="Footer Placeholder 2"/>
          <p:cNvSpPr>
            <a:spLocks noGrp="1"/>
          </p:cNvSpPr>
          <p:nvPr>
            <p:ph type="ftr" sz="quarter" idx="11"/>
          </p:nvPr>
        </p:nvSpPr>
        <p:spPr/>
        <p:txBody>
          <a:bodyPr/>
          <a:lstStyle/>
          <a:p>
            <a:r>
              <a:rPr lang="en-US" dirty="0"/>
              <a:t>Desktop Object Identification and Tracking</a:t>
            </a:r>
          </a:p>
        </p:txBody>
      </p:sp>
    </p:spTree>
    <p:extLst>
      <p:ext uri="{BB962C8B-B14F-4D97-AF65-F5344CB8AC3E}">
        <p14:creationId xmlns:p14="http://schemas.microsoft.com/office/powerpoint/2010/main" val="45484086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Layout: Content </a:t>
            </a:r>
            <a:br>
              <a:rPr lang="en-US"/>
            </a:br>
            <a:r>
              <a:rPr lang="en-US"/>
              <a:t>Line Chart Sample</a:t>
            </a:r>
            <a:endParaRPr lang="en-US" dirty="0"/>
          </a:p>
        </p:txBody>
      </p:sp>
      <p:graphicFrame>
        <p:nvGraphicFramePr>
          <p:cNvPr id="11" name="Content Placeholder 10"/>
          <p:cNvGraphicFramePr>
            <a:graphicFrameLocks noGrp="1"/>
          </p:cNvGraphicFramePr>
          <p:nvPr>
            <p:ph idx="1"/>
          </p:nvPr>
        </p:nvGraphicFramePr>
        <p:xfrm>
          <a:off x="457200" y="1524000"/>
          <a:ext cx="8229600" cy="4648200"/>
        </p:xfrm>
        <a:graphic>
          <a:graphicData uri="http://schemas.openxmlformats.org/drawingml/2006/chart">
            <c:chart xmlns:c="http://schemas.openxmlformats.org/drawingml/2006/chart" xmlns:r="http://schemas.openxmlformats.org/officeDocument/2006/relationships" r:id="rId3"/>
          </a:graphicData>
        </a:graphic>
      </p:graphicFrame>
      <p:sp>
        <p:nvSpPr>
          <p:cNvPr id="5" name="Footer Placeholder 4"/>
          <p:cNvSpPr>
            <a:spLocks noGrp="1"/>
          </p:cNvSpPr>
          <p:nvPr>
            <p:ph type="ftr" sz="quarter" idx="11"/>
          </p:nvPr>
        </p:nvSpPr>
        <p:spPr>
          <a:prstGeom prst="rect">
            <a:avLst/>
          </a:prstGeom>
        </p:spPr>
        <p:txBody>
          <a:bodyPr/>
          <a:lstStyle/>
          <a:p>
            <a:r>
              <a:rPr lang="en-US" dirty="0"/>
              <a:t>Desktop Object Identification and Tracking</a:t>
            </a:r>
          </a:p>
        </p:txBody>
      </p:sp>
      <p:sp>
        <p:nvSpPr>
          <p:cNvPr id="4" name="Slide Number Placeholder 3"/>
          <p:cNvSpPr>
            <a:spLocks noGrp="1"/>
          </p:cNvSpPr>
          <p:nvPr>
            <p:ph type="sldNum" sz="quarter" idx="12"/>
          </p:nvPr>
        </p:nvSpPr>
        <p:spPr/>
        <p:txBody>
          <a:bodyPr/>
          <a:lstStyle/>
          <a:p>
            <a:fld id="{BFEBEB0A-9E3D-4B14-9782-E2AE3DA60D96}" type="slidenum">
              <a:rPr lang="en-US" smtClean="0"/>
              <a:pPr/>
              <a:t>35</a:t>
            </a:fld>
            <a:endParaRPr lang="en-US" dirty="0"/>
          </a:p>
        </p:txBody>
      </p:sp>
    </p:spTree>
    <p:extLst>
      <p:ext uri="{BB962C8B-B14F-4D97-AF65-F5344CB8AC3E}">
        <p14:creationId xmlns:p14="http://schemas.microsoft.com/office/powerpoint/2010/main" val="390649413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Layout: Two Content </a:t>
            </a:r>
            <a:br>
              <a:rPr lang="en-US"/>
            </a:br>
            <a:r>
              <a:rPr lang="en-US"/>
              <a:t>Line Chart Sample</a:t>
            </a:r>
            <a:endParaRPr lang="en-US" dirty="0"/>
          </a:p>
        </p:txBody>
      </p:sp>
      <p:graphicFrame>
        <p:nvGraphicFramePr>
          <p:cNvPr id="11" name="Content Placeholder 10"/>
          <p:cNvGraphicFramePr>
            <a:graphicFrameLocks noGrp="1"/>
          </p:cNvGraphicFramePr>
          <p:nvPr>
            <p:ph sz="half" idx="1"/>
          </p:nvPr>
        </p:nvGraphicFramePr>
        <p:xfrm>
          <a:off x="762000" y="1676400"/>
          <a:ext cx="3657600" cy="4495800"/>
        </p:xfrm>
        <a:graphic>
          <a:graphicData uri="http://schemas.openxmlformats.org/drawingml/2006/chart">
            <c:chart xmlns:c="http://schemas.openxmlformats.org/drawingml/2006/chart" xmlns:r="http://schemas.openxmlformats.org/officeDocument/2006/relationships" r:id="rId3"/>
          </a:graphicData>
        </a:graphic>
      </p:graphicFrame>
      <p:sp>
        <p:nvSpPr>
          <p:cNvPr id="5" name="Content Placeholder 4"/>
          <p:cNvSpPr>
            <a:spLocks noGrp="1"/>
          </p:cNvSpPr>
          <p:nvPr>
            <p:ph sz="half" idx="2"/>
          </p:nvPr>
        </p:nvSpPr>
        <p:spPr/>
        <p:txBody>
          <a:bodyPr>
            <a:normAutofit lnSpcReduction="10000"/>
          </a:bodyPr>
          <a:lstStyle/>
          <a:p>
            <a:r>
              <a:rPr lang="en-US"/>
              <a:t>First level bullet text</a:t>
            </a:r>
          </a:p>
          <a:p>
            <a:r>
              <a:rPr lang="en-US"/>
              <a:t>Line spacing 0.95, before paragraph 12pt</a:t>
            </a:r>
          </a:p>
          <a:p>
            <a:r>
              <a:rPr lang="en-US"/>
              <a:t>Left justified</a:t>
            </a:r>
          </a:p>
          <a:p>
            <a:r>
              <a:rPr lang="en-US"/>
              <a:t>Sentence case </a:t>
            </a:r>
          </a:p>
          <a:p>
            <a:r>
              <a:rPr lang="en-US"/>
              <a:t>First level bullet color is accent 2</a:t>
            </a:r>
          </a:p>
          <a:p>
            <a:pPr lvl="1"/>
            <a:r>
              <a:rPr lang="en-US"/>
              <a:t>Second bullet level</a:t>
            </a:r>
          </a:p>
          <a:p>
            <a:pPr lvl="1"/>
            <a:r>
              <a:rPr lang="en-US"/>
              <a:t>Line spacing 0.95, before paragraph 6pt</a:t>
            </a:r>
            <a:endParaRPr lang="en-US" dirty="0"/>
          </a:p>
        </p:txBody>
      </p:sp>
      <p:sp>
        <p:nvSpPr>
          <p:cNvPr id="6" name="Slide Number Placeholder 5"/>
          <p:cNvSpPr>
            <a:spLocks noGrp="1"/>
          </p:cNvSpPr>
          <p:nvPr>
            <p:ph type="sldNum" sz="quarter" idx="12"/>
          </p:nvPr>
        </p:nvSpPr>
        <p:spPr/>
        <p:txBody>
          <a:bodyPr/>
          <a:lstStyle/>
          <a:p>
            <a:fld id="{BFEBEB0A-9E3D-4B14-9782-E2AE3DA60D96}" type="slidenum">
              <a:rPr lang="en-US" smtClean="0"/>
              <a:pPr/>
              <a:t>36</a:t>
            </a:fld>
            <a:endParaRPr lang="en-US"/>
          </a:p>
        </p:txBody>
      </p:sp>
      <p:sp>
        <p:nvSpPr>
          <p:cNvPr id="3" name="Footer Placeholder 2"/>
          <p:cNvSpPr>
            <a:spLocks noGrp="1"/>
          </p:cNvSpPr>
          <p:nvPr>
            <p:ph type="ftr" sz="quarter" idx="11"/>
          </p:nvPr>
        </p:nvSpPr>
        <p:spPr/>
        <p:txBody>
          <a:bodyPr/>
          <a:lstStyle/>
          <a:p>
            <a:r>
              <a:rPr lang="en-US" dirty="0"/>
              <a:t>Desktop Object Identification and Tracking</a:t>
            </a:r>
          </a:p>
        </p:txBody>
      </p:sp>
    </p:spTree>
    <p:extLst>
      <p:ext uri="{BB962C8B-B14F-4D97-AF65-F5344CB8AC3E}">
        <p14:creationId xmlns:p14="http://schemas.microsoft.com/office/powerpoint/2010/main" val="117858165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03" name="Rectangle 3"/>
          <p:cNvSpPr>
            <a:spLocks noGrp="1" noChangeArrowheads="1"/>
          </p:cNvSpPr>
          <p:nvPr>
            <p:ph type="title"/>
          </p:nvPr>
        </p:nvSpPr>
        <p:spPr/>
        <p:txBody>
          <a:bodyPr/>
          <a:lstStyle/>
          <a:p>
            <a:r>
              <a:rPr lang="en-US"/>
              <a:t>Layout: Content </a:t>
            </a:r>
            <a:br>
              <a:rPr lang="en-US"/>
            </a:br>
            <a:r>
              <a:rPr lang="en-US"/>
              <a:t>Pie Chart Sample </a:t>
            </a:r>
            <a:endParaRPr lang="en-US" dirty="0"/>
          </a:p>
        </p:txBody>
      </p:sp>
      <p:graphicFrame>
        <p:nvGraphicFramePr>
          <p:cNvPr id="8" name="Content Placeholder 7"/>
          <p:cNvGraphicFramePr>
            <a:graphicFrameLocks noGrp="1"/>
          </p:cNvGraphicFramePr>
          <p:nvPr>
            <p:ph idx="1"/>
          </p:nvPr>
        </p:nvGraphicFramePr>
        <p:xfrm>
          <a:off x="457200" y="1524000"/>
          <a:ext cx="8229600" cy="4648200"/>
        </p:xfrm>
        <a:graphic>
          <a:graphicData uri="http://schemas.openxmlformats.org/drawingml/2006/chart">
            <c:chart xmlns:c="http://schemas.openxmlformats.org/drawingml/2006/chart" xmlns:r="http://schemas.openxmlformats.org/officeDocument/2006/relationships" r:id="rId3"/>
          </a:graphicData>
        </a:graphic>
      </p:graphicFrame>
      <p:sp>
        <p:nvSpPr>
          <p:cNvPr id="5" name="Footer Placeholder 4"/>
          <p:cNvSpPr>
            <a:spLocks noGrp="1"/>
          </p:cNvSpPr>
          <p:nvPr>
            <p:ph type="ftr" sz="quarter" idx="11"/>
          </p:nvPr>
        </p:nvSpPr>
        <p:spPr/>
        <p:txBody>
          <a:bodyPr/>
          <a:lstStyle/>
          <a:p>
            <a:r>
              <a:rPr lang="en-US" dirty="0"/>
              <a:t>Desktop Object Identification and Tracking</a:t>
            </a:r>
          </a:p>
        </p:txBody>
      </p:sp>
      <p:sp>
        <p:nvSpPr>
          <p:cNvPr id="4" name="Slide Number Placeholder 3"/>
          <p:cNvSpPr>
            <a:spLocks noGrp="1"/>
          </p:cNvSpPr>
          <p:nvPr>
            <p:ph type="sldNum" sz="quarter" idx="12"/>
          </p:nvPr>
        </p:nvSpPr>
        <p:spPr/>
        <p:txBody>
          <a:bodyPr/>
          <a:lstStyle/>
          <a:p>
            <a:fld id="{BFEBEB0A-9E3D-4B14-9782-E2AE3DA60D96}" type="slidenum">
              <a:rPr lang="en-US" smtClean="0"/>
              <a:pPr/>
              <a:t>37</a:t>
            </a:fld>
            <a:endParaRPr lang="en-US" dirty="0"/>
          </a:p>
        </p:txBody>
      </p:sp>
    </p:spTree>
    <p:extLst>
      <p:ext uri="{BB962C8B-B14F-4D97-AF65-F5344CB8AC3E}">
        <p14:creationId xmlns:p14="http://schemas.microsoft.com/office/powerpoint/2010/main" val="56134488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03" name="Rectangle 3"/>
          <p:cNvSpPr>
            <a:spLocks noGrp="1" noChangeArrowheads="1"/>
          </p:cNvSpPr>
          <p:nvPr>
            <p:ph type="title"/>
          </p:nvPr>
        </p:nvSpPr>
        <p:spPr/>
        <p:txBody>
          <a:bodyPr/>
          <a:lstStyle/>
          <a:p>
            <a:r>
              <a:rPr lang="en-US"/>
              <a:t>Layout: Two Content </a:t>
            </a:r>
            <a:br>
              <a:rPr lang="en-US"/>
            </a:br>
            <a:r>
              <a:rPr lang="en-US"/>
              <a:t>Pie Chart Sample </a:t>
            </a:r>
            <a:endParaRPr lang="en-US" dirty="0"/>
          </a:p>
        </p:txBody>
      </p:sp>
      <p:graphicFrame>
        <p:nvGraphicFramePr>
          <p:cNvPr id="8" name="Content Placeholder 7"/>
          <p:cNvGraphicFramePr>
            <a:graphicFrameLocks noGrp="1"/>
          </p:cNvGraphicFramePr>
          <p:nvPr>
            <p:ph sz="half" idx="1"/>
          </p:nvPr>
        </p:nvGraphicFramePr>
        <p:xfrm>
          <a:off x="762000" y="1676400"/>
          <a:ext cx="3657600" cy="4495800"/>
        </p:xfrm>
        <a:graphic>
          <a:graphicData uri="http://schemas.openxmlformats.org/drawingml/2006/chart">
            <c:chart xmlns:c="http://schemas.openxmlformats.org/drawingml/2006/chart" xmlns:r="http://schemas.openxmlformats.org/officeDocument/2006/relationships" r:id="rId3"/>
          </a:graphicData>
        </a:graphic>
      </p:graphicFrame>
      <p:sp>
        <p:nvSpPr>
          <p:cNvPr id="5" name="Content Placeholder 4"/>
          <p:cNvSpPr>
            <a:spLocks noGrp="1"/>
          </p:cNvSpPr>
          <p:nvPr>
            <p:ph sz="half" idx="2"/>
          </p:nvPr>
        </p:nvSpPr>
        <p:spPr/>
        <p:txBody>
          <a:bodyPr>
            <a:normAutofit lnSpcReduction="10000"/>
          </a:bodyPr>
          <a:lstStyle/>
          <a:p>
            <a:r>
              <a:rPr lang="en-US"/>
              <a:t>First level bullet text</a:t>
            </a:r>
          </a:p>
          <a:p>
            <a:r>
              <a:rPr lang="en-US"/>
              <a:t>Line spacing 0.95, before paragraph 12pt</a:t>
            </a:r>
          </a:p>
          <a:p>
            <a:r>
              <a:rPr lang="en-US"/>
              <a:t>Left justified</a:t>
            </a:r>
          </a:p>
          <a:p>
            <a:r>
              <a:rPr lang="en-US"/>
              <a:t>Sentence case </a:t>
            </a:r>
          </a:p>
          <a:p>
            <a:r>
              <a:rPr lang="en-US"/>
              <a:t>First level bullet color is accent 2</a:t>
            </a:r>
          </a:p>
          <a:p>
            <a:pPr lvl="1"/>
            <a:r>
              <a:rPr lang="en-US"/>
              <a:t>Second bullet level</a:t>
            </a:r>
          </a:p>
          <a:p>
            <a:pPr lvl="1"/>
            <a:r>
              <a:rPr lang="en-US"/>
              <a:t>Line spacing 0.95, before paragraph 6pt</a:t>
            </a:r>
            <a:endParaRPr lang="en-US" dirty="0"/>
          </a:p>
        </p:txBody>
      </p:sp>
      <p:sp>
        <p:nvSpPr>
          <p:cNvPr id="6" name="Slide Number Placeholder 5"/>
          <p:cNvSpPr>
            <a:spLocks noGrp="1"/>
          </p:cNvSpPr>
          <p:nvPr>
            <p:ph type="sldNum" sz="quarter" idx="12"/>
          </p:nvPr>
        </p:nvSpPr>
        <p:spPr/>
        <p:txBody>
          <a:bodyPr/>
          <a:lstStyle/>
          <a:p>
            <a:fld id="{BFEBEB0A-9E3D-4B14-9782-E2AE3DA60D96}" type="slidenum">
              <a:rPr lang="en-US" smtClean="0"/>
              <a:pPr/>
              <a:t>38</a:t>
            </a:fld>
            <a:endParaRPr lang="en-US"/>
          </a:p>
        </p:txBody>
      </p:sp>
      <p:sp>
        <p:nvSpPr>
          <p:cNvPr id="2" name="Footer Placeholder 1"/>
          <p:cNvSpPr>
            <a:spLocks noGrp="1"/>
          </p:cNvSpPr>
          <p:nvPr>
            <p:ph type="ftr" sz="quarter" idx="11"/>
          </p:nvPr>
        </p:nvSpPr>
        <p:spPr/>
        <p:txBody>
          <a:bodyPr/>
          <a:lstStyle/>
          <a:p>
            <a:r>
              <a:rPr lang="en-US" dirty="0"/>
              <a:t>Desktop Object Identification and Tracking</a:t>
            </a:r>
          </a:p>
        </p:txBody>
      </p:sp>
    </p:spTree>
    <p:extLst>
      <p:ext uri="{BB962C8B-B14F-4D97-AF65-F5344CB8AC3E}">
        <p14:creationId xmlns:p14="http://schemas.microsoft.com/office/powerpoint/2010/main" val="22098072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718" name="Rectangle 6"/>
          <p:cNvSpPr>
            <a:spLocks noGrp="1" noChangeArrowheads="1"/>
          </p:cNvSpPr>
          <p:nvPr>
            <p:ph type="title"/>
          </p:nvPr>
        </p:nvSpPr>
        <p:spPr/>
        <p:txBody>
          <a:bodyPr/>
          <a:lstStyle/>
          <a:p>
            <a:r>
              <a:rPr lang="en-US" dirty="0"/>
              <a:t>Introduction</a:t>
            </a:r>
          </a:p>
        </p:txBody>
      </p:sp>
      <p:sp>
        <p:nvSpPr>
          <p:cNvPr id="499719" name="Rectangle 7"/>
          <p:cNvSpPr>
            <a:spLocks noGrp="1" noChangeArrowheads="1"/>
          </p:cNvSpPr>
          <p:nvPr>
            <p:ph idx="1"/>
          </p:nvPr>
        </p:nvSpPr>
        <p:spPr>
          <a:xfrm>
            <a:off x="457201" y="1524000"/>
            <a:ext cx="3581400" cy="4648200"/>
          </a:xfrm>
        </p:spPr>
        <p:txBody>
          <a:bodyPr>
            <a:normAutofit/>
          </a:bodyPr>
          <a:lstStyle/>
          <a:p>
            <a:endParaRPr lang="en-US" dirty="0"/>
          </a:p>
          <a:p>
            <a:endParaRPr lang="en-US" dirty="0"/>
          </a:p>
          <a:p>
            <a:r>
              <a:rPr lang="en-US" dirty="0"/>
              <a:t>Starting the framework for a lab assistant robot</a:t>
            </a:r>
          </a:p>
          <a:p>
            <a:r>
              <a:rPr lang="en-US" dirty="0"/>
              <a:t>Detect and track pre-trained common workbench items</a:t>
            </a:r>
          </a:p>
          <a:p>
            <a:endParaRPr lang="en-US" dirty="0"/>
          </a:p>
          <a:p>
            <a:endParaRPr lang="en-US" dirty="0"/>
          </a:p>
          <a:p>
            <a:endParaRPr lang="en-US" dirty="0"/>
          </a:p>
        </p:txBody>
      </p:sp>
      <p:sp>
        <p:nvSpPr>
          <p:cNvPr id="4" name="Slide Number Placeholder 3"/>
          <p:cNvSpPr>
            <a:spLocks noGrp="1"/>
          </p:cNvSpPr>
          <p:nvPr>
            <p:ph type="sldNum" sz="quarter" idx="12"/>
          </p:nvPr>
        </p:nvSpPr>
        <p:spPr/>
        <p:txBody>
          <a:bodyPr/>
          <a:lstStyle/>
          <a:p>
            <a:fld id="{BFEBEB0A-9E3D-4B14-9782-E2AE3DA60D96}" type="slidenum">
              <a:rPr lang="en-US" smtClean="0"/>
              <a:pPr/>
              <a:t>4</a:t>
            </a:fld>
            <a:endParaRPr lang="en-US" dirty="0"/>
          </a:p>
        </p:txBody>
      </p:sp>
      <p:sp>
        <p:nvSpPr>
          <p:cNvPr id="2" name="Footer Placeholder 1"/>
          <p:cNvSpPr>
            <a:spLocks noGrp="1"/>
          </p:cNvSpPr>
          <p:nvPr>
            <p:ph type="ftr" sz="quarter" idx="11"/>
          </p:nvPr>
        </p:nvSpPr>
        <p:spPr/>
        <p:txBody>
          <a:bodyPr/>
          <a:lstStyle/>
          <a:p>
            <a:r>
              <a:rPr lang="en-US"/>
              <a:t>Desktop Object Identification and Tracking</a:t>
            </a:r>
            <a:endParaRPr lang="en-US" dirty="0"/>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38600" y="2209488"/>
            <a:ext cx="4914829" cy="3277223"/>
          </a:xfrm>
          <a:prstGeom prst="rect">
            <a:avLst/>
          </a:prstGeom>
        </p:spPr>
      </p:pic>
    </p:spTree>
    <p:extLst>
      <p:ext uri="{BB962C8B-B14F-4D97-AF65-F5344CB8AC3E}">
        <p14:creationId xmlns:p14="http://schemas.microsoft.com/office/powerpoint/2010/main" val="10931336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Desk Camera Configuration</a:t>
            </a:r>
          </a:p>
        </p:txBody>
      </p:sp>
      <p:sp>
        <p:nvSpPr>
          <p:cNvPr id="3" name="Slide Number Placeholder 2"/>
          <p:cNvSpPr>
            <a:spLocks noGrp="1"/>
          </p:cNvSpPr>
          <p:nvPr>
            <p:ph type="sldNum" sz="quarter" idx="10"/>
          </p:nvPr>
        </p:nvSpPr>
        <p:spPr/>
        <p:txBody>
          <a:bodyPr/>
          <a:lstStyle/>
          <a:p>
            <a:fld id="{BFEBEB0A-9E3D-4B14-9782-E2AE3DA60D96}" type="slidenum">
              <a:rPr lang="en-US" smtClean="0"/>
              <a:pPr/>
              <a:t>5</a:t>
            </a:fld>
            <a:endParaRPr lang="en-US"/>
          </a:p>
        </p:txBody>
      </p:sp>
      <p:sp>
        <p:nvSpPr>
          <p:cNvPr id="4" name="Footer Placeholder 3"/>
          <p:cNvSpPr>
            <a:spLocks noGrp="1"/>
          </p:cNvSpPr>
          <p:nvPr>
            <p:ph type="ftr" sz="quarter" idx="11"/>
          </p:nvPr>
        </p:nvSpPr>
        <p:spPr/>
        <p:txBody>
          <a:bodyPr/>
          <a:lstStyle/>
          <a:p>
            <a:r>
              <a:rPr lang="en-US" dirty="0"/>
              <a:t>Desktop Object Identification and Tracking</a:t>
            </a:r>
          </a:p>
        </p:txBody>
      </p:sp>
      <p:sp>
        <p:nvSpPr>
          <p:cNvPr id="7" name="Text Placeholder 6"/>
          <p:cNvSpPr>
            <a:spLocks noGrp="1"/>
          </p:cNvSpPr>
          <p:nvPr>
            <p:ph type="body" sz="quarter" idx="13"/>
          </p:nvPr>
        </p:nvSpPr>
        <p:spPr>
          <a:xfrm>
            <a:off x="5638800" y="1743062"/>
            <a:ext cx="3352800" cy="4044539"/>
          </a:xfrm>
        </p:spPr>
        <p:txBody>
          <a:bodyPr/>
          <a:lstStyle/>
          <a:p>
            <a:endParaRPr lang="en-US" dirty="0"/>
          </a:p>
          <a:p>
            <a:r>
              <a:rPr lang="en-US" dirty="0"/>
              <a:t>Controlled Environment</a:t>
            </a:r>
          </a:p>
          <a:p>
            <a:pPr marL="342900" indent="-342900">
              <a:buFont typeface="Arial" panose="020B0604020202020204" pitchFamily="34" charset="0"/>
              <a:buChar char="•"/>
            </a:pPr>
            <a:r>
              <a:rPr lang="en-US" sz="1800" dirty="0"/>
              <a:t>Keep setup simple</a:t>
            </a:r>
          </a:p>
          <a:p>
            <a:pPr marL="342900" indent="-342900">
              <a:buFont typeface="Arial" panose="020B0604020202020204" pitchFamily="34" charset="0"/>
              <a:buChar char="•"/>
            </a:pPr>
            <a:r>
              <a:rPr lang="en-US" sz="1800" dirty="0"/>
              <a:t>Top-down viewing camera</a:t>
            </a:r>
          </a:p>
          <a:p>
            <a:pPr marL="342900" indent="-342900">
              <a:buFont typeface="Arial" panose="020B0604020202020204" pitchFamily="34" charset="0"/>
              <a:buChar char="•"/>
            </a:pPr>
            <a:r>
              <a:rPr lang="en-US" sz="1800" dirty="0"/>
              <a:t>Kept well-lit</a:t>
            </a:r>
          </a:p>
          <a:p>
            <a:pPr marL="342900" indent="-342900">
              <a:buFont typeface="Arial" panose="020B0604020202020204" pitchFamily="34" charset="0"/>
              <a:buChar char="•"/>
            </a:pPr>
            <a:r>
              <a:rPr lang="en-US" sz="1800" dirty="0"/>
              <a:t>Reduced clutter for initial implementation</a:t>
            </a:r>
          </a:p>
        </p:txBody>
      </p:sp>
      <p:pic>
        <p:nvPicPr>
          <p:cNvPr id="8" name="Picture Placeholder 7"/>
          <p:cNvPicPr>
            <a:picLocks noGrp="1" noChangeAspect="1"/>
          </p:cNvPicPr>
          <p:nvPr>
            <p:ph type="pic" sz="quarter" idx="12"/>
          </p:nvPr>
        </p:nvPicPr>
        <p:blipFill>
          <a:blip r:embed="rId3" cstate="print">
            <a:extLst>
              <a:ext uri="{28A0092B-C50C-407E-A947-70E740481C1C}">
                <a14:useLocalDpi xmlns:a14="http://schemas.microsoft.com/office/drawing/2010/main" val="0"/>
              </a:ext>
            </a:extLst>
          </a:blip>
          <a:srcRect l="14487" r="14487"/>
          <a:stretch>
            <a:fillRect/>
          </a:stretch>
        </p:blipFill>
        <p:spPr>
          <a:xfrm>
            <a:off x="457200" y="1743063"/>
            <a:ext cx="5105400" cy="4044538"/>
          </a:xfrm>
        </p:spPr>
      </p:pic>
    </p:spTree>
    <p:extLst>
      <p:ext uri="{BB962C8B-B14F-4D97-AF65-F5344CB8AC3E}">
        <p14:creationId xmlns:p14="http://schemas.microsoft.com/office/powerpoint/2010/main" val="14558104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3C8BC3-C295-4D06-8DE7-0D50167174CB}"/>
              </a:ext>
            </a:extLst>
          </p:cNvPr>
          <p:cNvSpPr>
            <a:spLocks noGrp="1"/>
          </p:cNvSpPr>
          <p:nvPr>
            <p:ph type="title"/>
          </p:nvPr>
        </p:nvSpPr>
        <p:spPr/>
        <p:txBody>
          <a:bodyPr/>
          <a:lstStyle/>
          <a:p>
            <a:r>
              <a:rPr lang="en-US" dirty="0"/>
              <a:t>Code Structure</a:t>
            </a:r>
          </a:p>
        </p:txBody>
      </p:sp>
      <p:sp>
        <p:nvSpPr>
          <p:cNvPr id="3" name="Slide Number Placeholder 2">
            <a:extLst>
              <a:ext uri="{FF2B5EF4-FFF2-40B4-BE49-F238E27FC236}">
                <a16:creationId xmlns:a16="http://schemas.microsoft.com/office/drawing/2014/main" id="{FDFF24D6-5999-4AAE-8404-C24175DB69E1}"/>
              </a:ext>
            </a:extLst>
          </p:cNvPr>
          <p:cNvSpPr>
            <a:spLocks noGrp="1"/>
          </p:cNvSpPr>
          <p:nvPr>
            <p:ph type="sldNum" sz="quarter" idx="12"/>
          </p:nvPr>
        </p:nvSpPr>
        <p:spPr/>
        <p:txBody>
          <a:bodyPr/>
          <a:lstStyle/>
          <a:p>
            <a:fld id="{BFEBEB0A-9E3D-4B14-9782-E2AE3DA60D96}" type="slidenum">
              <a:rPr lang="en-US" smtClean="0"/>
              <a:pPr/>
              <a:t>6</a:t>
            </a:fld>
            <a:endParaRPr lang="en-US" dirty="0"/>
          </a:p>
        </p:txBody>
      </p:sp>
      <p:sp>
        <p:nvSpPr>
          <p:cNvPr id="4" name="Footer Placeholder 3">
            <a:extLst>
              <a:ext uri="{FF2B5EF4-FFF2-40B4-BE49-F238E27FC236}">
                <a16:creationId xmlns:a16="http://schemas.microsoft.com/office/drawing/2014/main" id="{39300D7E-EDFF-45A1-9AE1-A4EA601D2752}"/>
              </a:ext>
            </a:extLst>
          </p:cNvPr>
          <p:cNvSpPr>
            <a:spLocks noGrp="1"/>
          </p:cNvSpPr>
          <p:nvPr>
            <p:ph type="ftr" sz="quarter" idx="11"/>
          </p:nvPr>
        </p:nvSpPr>
        <p:spPr/>
        <p:txBody>
          <a:bodyPr/>
          <a:lstStyle/>
          <a:p>
            <a:endParaRPr lang="en-US" dirty="0"/>
          </a:p>
        </p:txBody>
      </p:sp>
      <p:sp>
        <p:nvSpPr>
          <p:cNvPr id="5" name="Text Placeholder 6">
            <a:extLst>
              <a:ext uri="{FF2B5EF4-FFF2-40B4-BE49-F238E27FC236}">
                <a16:creationId xmlns:a16="http://schemas.microsoft.com/office/drawing/2014/main" id="{2B726621-F775-4994-BB08-B87C3F0D34D5}"/>
              </a:ext>
            </a:extLst>
          </p:cNvPr>
          <p:cNvSpPr txBox="1">
            <a:spLocks/>
          </p:cNvSpPr>
          <p:nvPr/>
        </p:nvSpPr>
        <p:spPr>
          <a:xfrm>
            <a:off x="5791200" y="2205031"/>
            <a:ext cx="3352800" cy="2447938"/>
          </a:xfrm>
          <a:prstGeom prst="rect">
            <a:avLst/>
          </a:prstGeom>
        </p:spPr>
        <p:txBody>
          <a:bodyPr/>
          <a:lstStyle>
            <a:lvl1pPr marL="274320" indent="-274320" algn="l" defTabSz="914400" rtl="0" eaLnBrk="1" latinLnBrk="0" hangingPunct="1">
              <a:lnSpc>
                <a:spcPct val="95000"/>
              </a:lnSpc>
              <a:spcBef>
                <a:spcPts val="1200"/>
              </a:spcBef>
              <a:buClr>
                <a:schemeClr val="bg2"/>
              </a:buClr>
              <a:buFont typeface="Arial" pitchFamily="34" charset="0"/>
              <a:buChar char="•"/>
              <a:defRPr sz="2400" kern="1200">
                <a:solidFill>
                  <a:schemeClr val="tx1"/>
                </a:solidFill>
                <a:latin typeface="Verdana" pitchFamily="34" charset="0"/>
                <a:ea typeface="Verdana" pitchFamily="34" charset="0"/>
                <a:cs typeface="Verdana" pitchFamily="34" charset="0"/>
              </a:defRPr>
            </a:lvl1pPr>
            <a:lvl2pPr marL="594360" indent="-274320" algn="l" defTabSz="914400" rtl="0" eaLnBrk="1" latinLnBrk="0" hangingPunct="1">
              <a:lnSpc>
                <a:spcPct val="95000"/>
              </a:lnSpc>
              <a:spcBef>
                <a:spcPts val="600"/>
              </a:spcBef>
              <a:buClr>
                <a:schemeClr val="bg2"/>
              </a:buClr>
              <a:buFont typeface="Verdana" pitchFamily="34" charset="0"/>
              <a:buChar char="─"/>
              <a:defRPr sz="2000" kern="1200">
                <a:solidFill>
                  <a:schemeClr val="tx1"/>
                </a:solidFill>
                <a:latin typeface="Verdana" pitchFamily="34" charset="0"/>
                <a:ea typeface="Verdana" pitchFamily="34" charset="0"/>
                <a:cs typeface="Verdana" pitchFamily="34" charset="0"/>
              </a:defRPr>
            </a:lvl2pPr>
            <a:lvl3pPr marL="868680" indent="-228600" algn="l" defTabSz="914400" rtl="0" eaLnBrk="1" latinLnBrk="0" hangingPunct="1">
              <a:lnSpc>
                <a:spcPct val="95000"/>
              </a:lnSpc>
              <a:spcBef>
                <a:spcPts val="600"/>
              </a:spcBef>
              <a:buClr>
                <a:schemeClr val="bg2"/>
              </a:buClr>
              <a:buFont typeface="Wingdings" pitchFamily="2" charset="2"/>
              <a:buChar char="§"/>
              <a:defRPr sz="1800" kern="1200">
                <a:solidFill>
                  <a:schemeClr val="tx1"/>
                </a:solidFill>
                <a:latin typeface="Verdana" pitchFamily="34" charset="0"/>
                <a:ea typeface="Verdana" pitchFamily="34" charset="0"/>
                <a:cs typeface="Verdana" pitchFamily="34" charset="0"/>
              </a:defRPr>
            </a:lvl3pPr>
            <a:lvl4pPr marL="1143000" indent="-228600" algn="l" defTabSz="914400" rtl="0" eaLnBrk="1" latinLnBrk="0" hangingPunct="1">
              <a:lnSpc>
                <a:spcPct val="95000"/>
              </a:lnSpc>
              <a:spcBef>
                <a:spcPts val="600"/>
              </a:spcBef>
              <a:buClr>
                <a:schemeClr val="bg2"/>
              </a:buClr>
              <a:buFont typeface="Courier New" pitchFamily="49" charset="0"/>
              <a:buChar char="o"/>
              <a:defRPr sz="1600" kern="1200">
                <a:solidFill>
                  <a:schemeClr val="tx1"/>
                </a:solidFill>
                <a:latin typeface="Verdana" pitchFamily="34" charset="0"/>
                <a:ea typeface="Verdana" pitchFamily="34" charset="0"/>
                <a:cs typeface="Verdana" pitchFamily="34" charset="0"/>
              </a:defRPr>
            </a:lvl4pPr>
            <a:lvl5pPr marL="1371600" indent="-228600" algn="l" defTabSz="914400" rtl="0" eaLnBrk="1" latinLnBrk="0" hangingPunct="1">
              <a:lnSpc>
                <a:spcPct val="95000"/>
              </a:lnSpc>
              <a:spcBef>
                <a:spcPts val="600"/>
              </a:spcBef>
              <a:buClr>
                <a:schemeClr val="bg2"/>
              </a:buClr>
              <a:buFont typeface="Arial" pitchFamily="34" charset="0"/>
              <a:buChar char="•"/>
              <a:defRPr sz="1600" kern="1200" baseline="0">
                <a:solidFill>
                  <a:schemeClr val="tx1"/>
                </a:solidFill>
                <a:latin typeface="Verdana" pitchFamily="34" charset="0"/>
                <a:ea typeface="Verdana" pitchFamily="34" charset="0"/>
                <a:cs typeface="Verdana" pitchFamily="34" charset="0"/>
              </a:defRPr>
            </a:lvl5pPr>
            <a:lvl6pPr marL="164592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6pPr>
            <a:lvl7pPr marL="1901952"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7pPr>
            <a:lvl8pPr marL="219456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8pPr>
            <a:lvl9pPr marL="246888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9pPr>
          </a:lstStyle>
          <a:p>
            <a:endParaRPr lang="en-US" dirty="0"/>
          </a:p>
          <a:p>
            <a:pPr marL="342900" indent="-342900"/>
            <a:r>
              <a:rPr lang="en-US" sz="1800" dirty="0"/>
              <a:t>Python 3.5</a:t>
            </a:r>
          </a:p>
          <a:p>
            <a:pPr marL="342900" indent="-342900"/>
            <a:r>
              <a:rPr lang="en-US" sz="1800" dirty="0" err="1"/>
              <a:t>Tensorflow</a:t>
            </a:r>
            <a:r>
              <a:rPr lang="en-US" sz="1800" dirty="0"/>
              <a:t> 1.4</a:t>
            </a:r>
          </a:p>
          <a:p>
            <a:pPr marL="342900" indent="-342900"/>
            <a:r>
              <a:rPr lang="en-US" sz="1800" dirty="0"/>
              <a:t>OpenCV 3.3 with extra modules (</a:t>
            </a:r>
            <a:r>
              <a:rPr lang="en-US" sz="1800" dirty="0" err="1"/>
              <a:t>opencv-contrib</a:t>
            </a:r>
            <a:r>
              <a:rPr lang="en-US" sz="1800" dirty="0"/>
              <a:t>)</a:t>
            </a:r>
          </a:p>
        </p:txBody>
      </p:sp>
      <p:pic>
        <p:nvPicPr>
          <p:cNvPr id="9" name="Picture 8">
            <a:extLst>
              <a:ext uri="{FF2B5EF4-FFF2-40B4-BE49-F238E27FC236}">
                <a16:creationId xmlns:a16="http://schemas.microsoft.com/office/drawing/2014/main" id="{C4745D95-2514-41E0-8EFA-5915E1EC0F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2462" y="1862137"/>
            <a:ext cx="4714875" cy="3819525"/>
          </a:xfrm>
          <a:prstGeom prst="rect">
            <a:avLst/>
          </a:prstGeom>
        </p:spPr>
      </p:pic>
    </p:spTree>
    <p:extLst>
      <p:ext uri="{BB962C8B-B14F-4D97-AF65-F5344CB8AC3E}">
        <p14:creationId xmlns:p14="http://schemas.microsoft.com/office/powerpoint/2010/main" val="35390707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8802" name="Rectangle 2"/>
          <p:cNvSpPr>
            <a:spLocks noGrp="1" noChangeArrowheads="1"/>
          </p:cNvSpPr>
          <p:nvPr>
            <p:ph type="title"/>
          </p:nvPr>
        </p:nvSpPr>
        <p:spPr/>
        <p:txBody>
          <a:bodyPr/>
          <a:lstStyle/>
          <a:p>
            <a:r>
              <a:rPr lang="en-US" dirty="0"/>
              <a:t>Single Shot Detectors</a:t>
            </a:r>
          </a:p>
        </p:txBody>
      </p:sp>
      <p:sp>
        <p:nvSpPr>
          <p:cNvPr id="588805" name="Text Box 5"/>
          <p:cNvSpPr txBox="1">
            <a:spLocks noChangeArrowheads="1"/>
          </p:cNvSpPr>
          <p:nvPr/>
        </p:nvSpPr>
        <p:spPr bwMode="auto">
          <a:xfrm>
            <a:off x="1028700" y="3643952"/>
            <a:ext cx="2933700" cy="2215991"/>
          </a:xfrm>
          <a:prstGeom prst="rect">
            <a:avLst/>
          </a:prstGeom>
          <a:noFill/>
          <a:ln w="12700" cap="sq" algn="ctr">
            <a:noFill/>
            <a:miter lim="800000"/>
            <a:headEnd/>
            <a:tailEnd/>
          </a:ln>
          <a:effectLst/>
        </p:spPr>
        <p:txBody>
          <a:bodyPr wrap="square">
            <a:spAutoFit/>
          </a:bodyPr>
          <a:lstStyle/>
          <a:p>
            <a:r>
              <a:rPr lang="en-US" b="1" dirty="0">
                <a:solidFill>
                  <a:schemeClr val="tx2"/>
                </a:solidFill>
                <a:latin typeface="+mn-lt"/>
              </a:rPr>
              <a:t>Text Box Default:</a:t>
            </a:r>
          </a:p>
          <a:p>
            <a:pPr algn="ctr"/>
            <a:r>
              <a:rPr lang="en-US" sz="1600" dirty="0">
                <a:latin typeface="+mn-lt"/>
              </a:rPr>
              <a:t>Verdana 16pt</a:t>
            </a:r>
          </a:p>
          <a:p>
            <a:pPr algn="ctr"/>
            <a:r>
              <a:rPr lang="en-US" sz="1600" dirty="0">
                <a:latin typeface="+mn-lt"/>
              </a:rPr>
              <a:t>Color: Black</a:t>
            </a:r>
          </a:p>
          <a:p>
            <a:pPr algn="ctr"/>
            <a:r>
              <a:rPr lang="en-US" sz="1600" dirty="0">
                <a:latin typeface="+mn-lt"/>
              </a:rPr>
              <a:t>Align: Center</a:t>
            </a:r>
            <a:br>
              <a:rPr lang="en-US" sz="1600" dirty="0">
                <a:latin typeface="+mn-lt"/>
              </a:rPr>
            </a:br>
            <a:r>
              <a:rPr lang="en-US" sz="1600" dirty="0">
                <a:latin typeface="+mn-lt"/>
              </a:rPr>
              <a:t>Line Spacing: Multiple .95</a:t>
            </a:r>
            <a:br>
              <a:rPr lang="en-US" sz="1600" dirty="0">
                <a:latin typeface="+mn-lt"/>
              </a:rPr>
            </a:br>
            <a:r>
              <a:rPr lang="en-US" sz="1600" dirty="0">
                <a:latin typeface="+mn-lt"/>
              </a:rPr>
              <a:t>Space Before: 6pt</a:t>
            </a:r>
            <a:br>
              <a:rPr lang="en-US" sz="1600" dirty="0">
                <a:latin typeface="+mn-lt"/>
              </a:rPr>
            </a:br>
            <a:endParaRPr lang="en-US" sz="1600" dirty="0">
              <a:latin typeface="+mn-lt"/>
            </a:endParaRPr>
          </a:p>
          <a:p>
            <a:pPr algn="ctr"/>
            <a:r>
              <a:rPr lang="en-US" sz="1200" i="1" dirty="0">
                <a:latin typeface="+mn-lt"/>
              </a:rPr>
              <a:t>For labels only – use layout placeholders for bulleted lists</a:t>
            </a:r>
          </a:p>
        </p:txBody>
      </p:sp>
      <p:sp>
        <p:nvSpPr>
          <p:cNvPr id="588810" name="Rectangle 10"/>
          <p:cNvSpPr>
            <a:spLocks noChangeArrowheads="1"/>
          </p:cNvSpPr>
          <p:nvPr/>
        </p:nvSpPr>
        <p:spPr bwMode="auto">
          <a:xfrm>
            <a:off x="4572000" y="2065338"/>
            <a:ext cx="4021138" cy="576262"/>
          </a:xfrm>
          <a:prstGeom prst="rect">
            <a:avLst/>
          </a:prstGeom>
          <a:noFill/>
          <a:ln w="12700" cap="sq" algn="ctr">
            <a:noFill/>
            <a:miter lim="800000"/>
            <a:headEnd/>
            <a:tailEnd/>
          </a:ln>
          <a:effectLst/>
        </p:spPr>
        <p:txBody>
          <a:bodyPr wrap="none"/>
          <a:lstStyle/>
          <a:p>
            <a:pPr>
              <a:spcBef>
                <a:spcPct val="25000"/>
              </a:spcBef>
            </a:pPr>
            <a:r>
              <a:rPr lang="en-US" b="1" dirty="0">
                <a:solidFill>
                  <a:schemeClr val="tx2"/>
                </a:solidFill>
                <a:latin typeface="+mn-lt"/>
              </a:rPr>
              <a:t>Drawing Style Default:</a:t>
            </a:r>
          </a:p>
        </p:txBody>
      </p:sp>
      <p:cxnSp>
        <p:nvCxnSpPr>
          <p:cNvPr id="8" name="Straight Arrow Connector 7"/>
          <p:cNvCxnSpPr/>
          <p:nvPr/>
        </p:nvCxnSpPr>
        <p:spPr bwMode="auto">
          <a:xfrm>
            <a:off x="5539582" y="5000625"/>
            <a:ext cx="2085975" cy="1588"/>
          </a:xfrm>
          <a:prstGeom prst="straightConnector1">
            <a:avLst/>
          </a:prstGeom>
          <a:solidFill>
            <a:schemeClr val="accent2"/>
          </a:solidFill>
          <a:ln w="19050" cap="sq" cmpd="sng" algn="ctr">
            <a:solidFill>
              <a:schemeClr val="tx2"/>
            </a:solidFill>
            <a:prstDash val="solid"/>
            <a:round/>
            <a:headEnd type="triangle" w="med" len="med"/>
            <a:tailEnd type="triangle" w="med" len="med"/>
          </a:ln>
          <a:effectLst/>
        </p:spPr>
      </p:cxnSp>
      <p:sp>
        <p:nvSpPr>
          <p:cNvPr id="14" name="Rectangle 10"/>
          <p:cNvSpPr>
            <a:spLocks noChangeArrowheads="1"/>
          </p:cNvSpPr>
          <p:nvPr/>
        </p:nvSpPr>
        <p:spPr bwMode="auto">
          <a:xfrm>
            <a:off x="5239544" y="4570413"/>
            <a:ext cx="2686050" cy="576262"/>
          </a:xfrm>
          <a:prstGeom prst="rect">
            <a:avLst/>
          </a:prstGeom>
          <a:noFill/>
          <a:ln w="12700" cap="sq" algn="ctr">
            <a:noFill/>
            <a:miter lim="800000"/>
            <a:headEnd/>
            <a:tailEnd/>
          </a:ln>
          <a:effectLst/>
        </p:spPr>
        <p:txBody>
          <a:bodyPr wrap="none"/>
          <a:lstStyle/>
          <a:p>
            <a:pPr>
              <a:spcBef>
                <a:spcPct val="25000"/>
              </a:spcBef>
            </a:pPr>
            <a:r>
              <a:rPr lang="en-US" b="1" dirty="0">
                <a:solidFill>
                  <a:schemeClr val="tx2"/>
                </a:solidFill>
                <a:latin typeface="+mn-lt"/>
              </a:rPr>
              <a:t>Line Style Default:</a:t>
            </a:r>
          </a:p>
        </p:txBody>
      </p:sp>
      <p:sp>
        <p:nvSpPr>
          <p:cNvPr id="588811" name="Rectangle 11"/>
          <p:cNvSpPr>
            <a:spLocks noChangeArrowheads="1"/>
          </p:cNvSpPr>
          <p:nvPr/>
        </p:nvSpPr>
        <p:spPr bwMode="auto">
          <a:xfrm>
            <a:off x="4812824" y="2752725"/>
            <a:ext cx="1005840" cy="1005840"/>
          </a:xfrm>
          <a:prstGeom prst="rect">
            <a:avLst/>
          </a:prstGeom>
          <a:solidFill>
            <a:schemeClr val="accent2"/>
          </a:solidFill>
          <a:ln w="12700" cap="sq" algn="ctr">
            <a:solidFill>
              <a:schemeClr val="tx2"/>
            </a:solidFill>
            <a:miter lim="800000"/>
            <a:headEnd/>
            <a:tailEnd/>
          </a:ln>
          <a:effectLst/>
        </p:spPr>
        <p:txBody>
          <a:bodyPr wrap="none" anchor="ctr"/>
          <a:lstStyle/>
          <a:p>
            <a:pPr algn="ctr"/>
            <a:r>
              <a:rPr lang="en-US" sz="1600" dirty="0">
                <a:solidFill>
                  <a:schemeClr val="bg1"/>
                </a:solidFill>
                <a:latin typeface="+mn-lt"/>
              </a:rPr>
              <a:t>Sample</a:t>
            </a:r>
          </a:p>
        </p:txBody>
      </p:sp>
      <p:sp>
        <p:nvSpPr>
          <p:cNvPr id="16" name="Text Box 5"/>
          <p:cNvSpPr txBox="1">
            <a:spLocks noChangeArrowheads="1"/>
          </p:cNvSpPr>
          <p:nvPr/>
        </p:nvSpPr>
        <p:spPr bwMode="auto">
          <a:xfrm>
            <a:off x="1028700" y="2065338"/>
            <a:ext cx="2933700" cy="923330"/>
          </a:xfrm>
          <a:prstGeom prst="rect">
            <a:avLst/>
          </a:prstGeom>
          <a:noFill/>
          <a:ln w="12700" cap="sq" algn="ctr">
            <a:noFill/>
            <a:miter lim="800000"/>
            <a:headEnd/>
            <a:tailEnd/>
          </a:ln>
          <a:effectLst/>
        </p:spPr>
        <p:txBody>
          <a:bodyPr wrap="square">
            <a:spAutoFit/>
          </a:bodyPr>
          <a:lstStyle/>
          <a:p>
            <a:pPr algn="ctr"/>
            <a:r>
              <a:rPr lang="en-US" b="1" dirty="0">
                <a:solidFill>
                  <a:schemeClr val="tx2"/>
                </a:solidFill>
                <a:latin typeface="+mn-lt"/>
              </a:rPr>
              <a:t>Theme Fonts:</a:t>
            </a:r>
          </a:p>
          <a:p>
            <a:pPr algn="ctr"/>
            <a:r>
              <a:rPr lang="en-US" dirty="0">
                <a:latin typeface="+mn-lt"/>
              </a:rPr>
              <a:t>Verdana (heading)</a:t>
            </a:r>
          </a:p>
          <a:p>
            <a:pPr algn="ctr"/>
            <a:r>
              <a:rPr lang="en-US" dirty="0"/>
              <a:t>Verdana </a:t>
            </a:r>
            <a:r>
              <a:rPr lang="en-US" dirty="0">
                <a:latin typeface="+mn-lt"/>
              </a:rPr>
              <a:t>(body)</a:t>
            </a:r>
          </a:p>
        </p:txBody>
      </p:sp>
      <p:sp>
        <p:nvSpPr>
          <p:cNvPr id="2" name="Oval 1"/>
          <p:cNvSpPr/>
          <p:nvPr/>
        </p:nvSpPr>
        <p:spPr bwMode="auto">
          <a:xfrm>
            <a:off x="6248400" y="2743200"/>
            <a:ext cx="990600" cy="990600"/>
          </a:xfrm>
          <a:prstGeom prst="ellipse">
            <a:avLst/>
          </a:prstGeom>
          <a:solidFill>
            <a:schemeClr val="accent2"/>
          </a:solidFill>
          <a:ln w="12700" cap="sq" algn="ctr">
            <a:solidFill>
              <a:schemeClr val="tx2"/>
            </a:solidFill>
            <a:miter lim="800000"/>
            <a:headEnd/>
            <a:tailEnd/>
          </a:ln>
          <a:effectLst/>
        </p:spPr>
        <p:txBody>
          <a:bodyPr wrap="none" rtlCol="0" anchor="ctr"/>
          <a:lstStyle/>
          <a:p>
            <a:pPr algn="ctr"/>
            <a:r>
              <a:rPr lang="en-US" sz="1600" dirty="0">
                <a:solidFill>
                  <a:schemeClr val="bg1"/>
                </a:solidFill>
                <a:latin typeface="+mn-lt"/>
              </a:rPr>
              <a:t>Sample</a:t>
            </a:r>
          </a:p>
        </p:txBody>
      </p:sp>
      <p:sp>
        <p:nvSpPr>
          <p:cNvPr id="3" name="Rounded Rectangle 2"/>
          <p:cNvSpPr/>
          <p:nvPr/>
        </p:nvSpPr>
        <p:spPr bwMode="auto">
          <a:xfrm>
            <a:off x="7543800" y="2743200"/>
            <a:ext cx="990600" cy="990600"/>
          </a:xfrm>
          <a:prstGeom prst="roundRect">
            <a:avLst/>
          </a:prstGeom>
          <a:solidFill>
            <a:schemeClr val="accent2"/>
          </a:solidFill>
          <a:ln w="12700" cap="sq" algn="ctr">
            <a:solidFill>
              <a:schemeClr val="tx2"/>
            </a:solidFill>
            <a:miter lim="800000"/>
            <a:headEnd/>
            <a:tailEnd/>
          </a:ln>
          <a:effectLst/>
        </p:spPr>
        <p:txBody>
          <a:bodyPr wrap="none" rtlCol="0" anchor="ctr"/>
          <a:lstStyle/>
          <a:p>
            <a:pPr algn="ctr"/>
            <a:r>
              <a:rPr lang="en-US" sz="1600" dirty="0">
                <a:solidFill>
                  <a:schemeClr val="bg1"/>
                </a:solidFill>
                <a:latin typeface="+mn-lt"/>
              </a:rPr>
              <a:t>Sample</a:t>
            </a:r>
          </a:p>
        </p:txBody>
      </p:sp>
      <p:sp>
        <p:nvSpPr>
          <p:cNvPr id="11" name="Slide Number Placeholder 10"/>
          <p:cNvSpPr>
            <a:spLocks noGrp="1"/>
          </p:cNvSpPr>
          <p:nvPr>
            <p:ph type="sldNum" sz="quarter" idx="12"/>
          </p:nvPr>
        </p:nvSpPr>
        <p:spPr/>
        <p:txBody>
          <a:bodyPr/>
          <a:lstStyle/>
          <a:p>
            <a:fld id="{BFEBEB0A-9E3D-4B14-9782-E2AE3DA60D96}" type="slidenum">
              <a:rPr lang="en-US" smtClean="0"/>
              <a:pPr/>
              <a:t>7</a:t>
            </a:fld>
            <a:endParaRPr lang="en-US"/>
          </a:p>
        </p:txBody>
      </p:sp>
      <p:sp>
        <p:nvSpPr>
          <p:cNvPr id="4" name="Footer Placeholder 3"/>
          <p:cNvSpPr>
            <a:spLocks noGrp="1"/>
          </p:cNvSpPr>
          <p:nvPr>
            <p:ph type="ftr" sz="quarter" idx="11"/>
          </p:nvPr>
        </p:nvSpPr>
        <p:spPr/>
        <p:txBody>
          <a:bodyPr/>
          <a:lstStyle/>
          <a:p>
            <a:r>
              <a:rPr lang="en-US" dirty="0"/>
              <a:t>Desktop Object Identification and Tracking</a:t>
            </a:r>
          </a:p>
        </p:txBody>
      </p:sp>
    </p:spTree>
    <p:extLst>
      <p:ext uri="{BB962C8B-B14F-4D97-AF65-F5344CB8AC3E}">
        <p14:creationId xmlns:p14="http://schemas.microsoft.com/office/powerpoint/2010/main" val="28125884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FCE470-5B75-488D-B825-D79B4F9B2284}"/>
              </a:ext>
            </a:extLst>
          </p:cNvPr>
          <p:cNvSpPr>
            <a:spLocks noGrp="1"/>
          </p:cNvSpPr>
          <p:nvPr>
            <p:ph type="title"/>
          </p:nvPr>
        </p:nvSpPr>
        <p:spPr/>
        <p:txBody>
          <a:bodyPr/>
          <a:lstStyle/>
          <a:p>
            <a:r>
              <a:rPr lang="en-US" dirty="0" err="1"/>
              <a:t>MobileNet</a:t>
            </a:r>
            <a:endParaRPr lang="en-US" dirty="0"/>
          </a:p>
        </p:txBody>
      </p:sp>
      <p:sp>
        <p:nvSpPr>
          <p:cNvPr id="3" name="Content Placeholder 2">
            <a:extLst>
              <a:ext uri="{FF2B5EF4-FFF2-40B4-BE49-F238E27FC236}">
                <a16:creationId xmlns:a16="http://schemas.microsoft.com/office/drawing/2014/main" id="{307DA98A-F8A9-4B56-A729-88E086F2D5D5}"/>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C03CA3DF-69A5-48E5-B83B-468A12AEB718}"/>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D995412A-61D2-43BA-B688-F9C2C25BFAD2}"/>
              </a:ext>
            </a:extLst>
          </p:cNvPr>
          <p:cNvSpPr>
            <a:spLocks noGrp="1"/>
          </p:cNvSpPr>
          <p:nvPr>
            <p:ph type="sldNum" sz="quarter" idx="12"/>
          </p:nvPr>
        </p:nvSpPr>
        <p:spPr/>
        <p:txBody>
          <a:bodyPr/>
          <a:lstStyle/>
          <a:p>
            <a:fld id="{963B0023-0CED-47F7-85AE-654F0B232C29}" type="slidenum">
              <a:rPr lang="en-US" smtClean="0"/>
              <a:pPr/>
              <a:t>8</a:t>
            </a:fld>
            <a:endParaRPr lang="en-US" dirty="0"/>
          </a:p>
        </p:txBody>
      </p:sp>
    </p:spTree>
    <p:extLst>
      <p:ext uri="{BB962C8B-B14F-4D97-AF65-F5344CB8AC3E}">
        <p14:creationId xmlns:p14="http://schemas.microsoft.com/office/powerpoint/2010/main" val="11907589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718" name="Rectangle 6"/>
          <p:cNvSpPr>
            <a:spLocks noGrp="1" noChangeArrowheads="1"/>
          </p:cNvSpPr>
          <p:nvPr>
            <p:ph type="title"/>
          </p:nvPr>
        </p:nvSpPr>
        <p:spPr/>
        <p:txBody>
          <a:bodyPr/>
          <a:lstStyle/>
          <a:p>
            <a:r>
              <a:rPr lang="en-US" dirty="0"/>
              <a:t>Transfer Learning</a:t>
            </a:r>
          </a:p>
        </p:txBody>
      </p:sp>
      <p:sp>
        <p:nvSpPr>
          <p:cNvPr id="499719" name="Rectangle 7"/>
          <p:cNvSpPr>
            <a:spLocks noGrp="1" noChangeArrowheads="1"/>
          </p:cNvSpPr>
          <p:nvPr>
            <p:ph idx="1"/>
          </p:nvPr>
        </p:nvSpPr>
        <p:spPr/>
        <p:txBody>
          <a:bodyPr/>
          <a:lstStyle/>
          <a:p>
            <a:r>
              <a:rPr lang="en-US" dirty="0"/>
              <a:t>First level bullet text, Verdana 24pt</a:t>
            </a:r>
          </a:p>
          <a:p>
            <a:r>
              <a:rPr lang="en-US" dirty="0"/>
              <a:t>Line spacing 0.95, before paragraph 12pt</a:t>
            </a:r>
          </a:p>
          <a:p>
            <a:r>
              <a:rPr lang="en-US" dirty="0"/>
              <a:t>Left justified</a:t>
            </a:r>
          </a:p>
          <a:p>
            <a:r>
              <a:rPr lang="en-US" dirty="0"/>
              <a:t>Sentence case </a:t>
            </a:r>
          </a:p>
          <a:p>
            <a:r>
              <a:rPr lang="en-US" dirty="0"/>
              <a:t>First level bullet color is accent1</a:t>
            </a:r>
          </a:p>
          <a:p>
            <a:pPr lvl="1"/>
            <a:r>
              <a:rPr lang="en-US" dirty="0"/>
              <a:t>Second level bullet Verdana 20pt</a:t>
            </a:r>
          </a:p>
          <a:p>
            <a:pPr lvl="1"/>
            <a:r>
              <a:rPr lang="en-US" dirty="0"/>
              <a:t>Line spacing 0.95, before paragraph 6pt</a:t>
            </a:r>
          </a:p>
          <a:p>
            <a:pPr lvl="2"/>
            <a:r>
              <a:rPr lang="en-US" dirty="0"/>
              <a:t>Third level</a:t>
            </a:r>
          </a:p>
          <a:p>
            <a:pPr lvl="2"/>
            <a:r>
              <a:rPr lang="en-US" dirty="0"/>
              <a:t>Third level</a:t>
            </a:r>
          </a:p>
          <a:p>
            <a:pPr lvl="3"/>
            <a:r>
              <a:rPr lang="en-US" dirty="0"/>
              <a:t>Fourth level</a:t>
            </a:r>
          </a:p>
        </p:txBody>
      </p:sp>
      <p:sp>
        <p:nvSpPr>
          <p:cNvPr id="4" name="Slide Number Placeholder 3"/>
          <p:cNvSpPr>
            <a:spLocks noGrp="1"/>
          </p:cNvSpPr>
          <p:nvPr>
            <p:ph type="sldNum" sz="quarter" idx="12"/>
          </p:nvPr>
        </p:nvSpPr>
        <p:spPr/>
        <p:txBody>
          <a:bodyPr/>
          <a:lstStyle/>
          <a:p>
            <a:fld id="{BFEBEB0A-9E3D-4B14-9782-E2AE3DA60D96}" type="slidenum">
              <a:rPr lang="en-US" smtClean="0"/>
              <a:pPr/>
              <a:t>9</a:t>
            </a:fld>
            <a:endParaRPr lang="en-US" dirty="0"/>
          </a:p>
        </p:txBody>
      </p:sp>
      <p:sp>
        <p:nvSpPr>
          <p:cNvPr id="2" name="Footer Placeholder 1"/>
          <p:cNvSpPr>
            <a:spLocks noGrp="1"/>
          </p:cNvSpPr>
          <p:nvPr>
            <p:ph type="ftr" sz="quarter" idx="11"/>
          </p:nvPr>
        </p:nvSpPr>
        <p:spPr/>
        <p:txBody>
          <a:bodyPr/>
          <a:lstStyle/>
          <a:p>
            <a:r>
              <a:rPr lang="en-US" dirty="0"/>
              <a:t>Desktop Object Identification and Tracking</a:t>
            </a:r>
          </a:p>
        </p:txBody>
      </p:sp>
    </p:spTree>
    <p:extLst>
      <p:ext uri="{BB962C8B-B14F-4D97-AF65-F5344CB8AC3E}">
        <p14:creationId xmlns:p14="http://schemas.microsoft.com/office/powerpoint/2010/main" val="190652624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2" val="5e1d76e6ed25a0b9acc172e1212e12c5ea2ecb"/>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PI-White">
  <a:themeElements>
    <a:clrScheme name="Custom 56">
      <a:dk1>
        <a:sysClr val="windowText" lastClr="000000"/>
      </a:dk1>
      <a:lt1>
        <a:sysClr val="window" lastClr="FFFFFF"/>
      </a:lt1>
      <a:dk2>
        <a:srgbClr val="6D6D6D"/>
      </a:dk2>
      <a:lt2>
        <a:srgbClr val="AB192D"/>
      </a:lt2>
      <a:accent1>
        <a:srgbClr val="AB192D"/>
      </a:accent1>
      <a:accent2>
        <a:srgbClr val="B2B7BB"/>
      </a:accent2>
      <a:accent3>
        <a:srgbClr val="2C6A8C"/>
      </a:accent3>
      <a:accent4>
        <a:srgbClr val="B7A079"/>
      </a:accent4>
      <a:accent5>
        <a:srgbClr val="46A0DC"/>
      </a:accent5>
      <a:accent6>
        <a:srgbClr val="6D6D6D"/>
      </a:accent6>
      <a:hlink>
        <a:srgbClr val="46A0DC"/>
      </a:hlink>
      <a:folHlink>
        <a:srgbClr val="808DA9"/>
      </a:folHlink>
    </a:clrScheme>
    <a:fontScheme name="Verdana">
      <a:majorFont>
        <a:latin typeface="Verdana"/>
        <a:ea typeface=""/>
        <a:cs typeface=""/>
      </a:majorFont>
      <a:minorFont>
        <a:latin typeface="Verdana"/>
        <a:ea typeface=""/>
        <a:cs typeface=""/>
      </a:minorFont>
    </a:fontScheme>
    <a:fmtScheme name="NewsPrint">
      <a:fillStyleLst>
        <a:solidFill>
          <a:schemeClr val="phClr"/>
        </a:solidFill>
        <a:gradFill rotWithShape="1">
          <a:gsLst>
            <a:gs pos="0">
              <a:schemeClr val="phClr">
                <a:tint val="37000"/>
                <a:hueMod val="100000"/>
                <a:satMod val="200000"/>
                <a:lumMod val="88000"/>
              </a:schemeClr>
            </a:gs>
            <a:gs pos="100000">
              <a:schemeClr val="phClr">
                <a:tint val="53000"/>
                <a:shade val="100000"/>
                <a:hueMod val="100000"/>
                <a:satMod val="350000"/>
                <a:lumMod val="79000"/>
              </a:schemeClr>
            </a:gs>
          </a:gsLst>
          <a:lin ang="5400000" scaled="1"/>
        </a:gradFill>
        <a:gradFill rotWithShape="1">
          <a:gsLst>
            <a:gs pos="0">
              <a:schemeClr val="phClr">
                <a:tint val="83000"/>
                <a:shade val="100000"/>
                <a:alpha val="100000"/>
                <a:hueMod val="100000"/>
                <a:satMod val="220000"/>
                <a:lumMod val="90000"/>
              </a:schemeClr>
            </a:gs>
            <a:gs pos="76000">
              <a:schemeClr val="phClr">
                <a:shade val="100000"/>
              </a:schemeClr>
            </a:gs>
            <a:gs pos="100000">
              <a:schemeClr val="phClr">
                <a:shade val="93000"/>
                <a:alpha val="100000"/>
                <a:satMod val="100000"/>
                <a:lumMod val="93000"/>
              </a:schemeClr>
            </a:gs>
          </a:gsLst>
          <a:path path="circle">
            <a:fillToRect l="15000" t="15000" r="100000" b="100000"/>
          </a:path>
        </a:gradFill>
      </a:fillStyleLst>
      <a:lnStyleLst>
        <a:ln w="15875" cap="flat" cmpd="sng" algn="ctr">
          <a:solidFill>
            <a:schemeClr val="phClr"/>
          </a:solidFill>
          <a:prstDash val="solid"/>
        </a:ln>
        <a:ln w="22225" cap="flat" cmpd="sng" algn="ctr">
          <a:solidFill>
            <a:schemeClr val="phClr"/>
          </a:solidFill>
          <a:prstDash val="solid"/>
        </a:ln>
        <a:ln w="34925" cap="flat" cmpd="sng" algn="ctr">
          <a:solidFill>
            <a:schemeClr val="phClr"/>
          </a:solidFill>
          <a:prstDash val="solid"/>
        </a:ln>
      </a:lnStyleLst>
      <a:effectStyleLst>
        <a:effectStyle>
          <a:effectLst>
            <a:outerShdw blurRad="50800" dist="12700" dir="5280000" rotWithShape="0">
              <a:srgbClr val="000000">
                <a:alpha val="40000"/>
              </a:srgbClr>
            </a:outerShdw>
          </a:effectLst>
        </a:effectStyle>
        <a:effectStyle>
          <a:effectLst>
            <a:outerShdw blurRad="38100" dist="38100" dir="5400000" rotWithShape="0">
              <a:srgbClr val="000000">
                <a:alpha val="35000"/>
              </a:srgbClr>
            </a:outerShdw>
          </a:effectLst>
        </a:effectStyle>
        <a:effectStyle>
          <a:effectLst>
            <a:outerShdw blurRad="38100" dist="38100" dir="5400000" rotWithShape="0">
              <a:srgbClr val="000000">
                <a:alpha val="35000"/>
              </a:srgbClr>
            </a:outerShdw>
          </a:effectLst>
          <a:scene3d>
            <a:camera prst="orthographicFront">
              <a:rot lat="0" lon="0" rev="0"/>
            </a:camera>
            <a:lightRig rig="brightRoom" dir="tl"/>
          </a:scene3d>
          <a:sp3d contourW="12700">
            <a:bevelT w="31750" h="12700"/>
            <a:contourClr>
              <a:schemeClr val="phClr"/>
            </a:contourClr>
          </a:sp3d>
        </a:effectStyle>
      </a:effectStyleLst>
      <a:bgFillStyleLst>
        <a:solidFill>
          <a:schemeClr val="phClr"/>
        </a:solidFill>
        <a:gradFill rotWithShape="1">
          <a:gsLst>
            <a:gs pos="0">
              <a:schemeClr val="phClr">
                <a:tint val="93000"/>
              </a:schemeClr>
            </a:gs>
            <a:gs pos="100000">
              <a:schemeClr val="phClr">
                <a:shade val="55000"/>
              </a:schemeClr>
            </a:gs>
          </a:gsLst>
          <a:lin ang="5400000" scaled="1"/>
        </a:gradFill>
        <a:blipFill rotWithShape="1">
          <a:blip xmlns:r="http://schemas.openxmlformats.org/officeDocument/2006/relationships" r:embed="rId1">
            <a:duotone>
              <a:schemeClr val="phClr">
                <a:shade val="20000"/>
                <a:satMod val="350000"/>
                <a:lumMod val="125000"/>
              </a:schemeClr>
              <a:schemeClr val="phClr">
                <a:tint val="90000"/>
                <a:satMod val="250000"/>
              </a:schemeClr>
            </a:duotone>
          </a:blip>
          <a:stretch/>
        </a:blipFill>
      </a:bgFillStyleLst>
    </a:fmtScheme>
  </a:themeElements>
  <a:objectDefaults>
    <a:spDef>
      <a:spPr bwMode="auto">
        <a:solidFill>
          <a:schemeClr val="accent2"/>
        </a:solidFill>
        <a:ln w="12700" cap="sq" algn="ctr">
          <a:solidFill>
            <a:schemeClr val="tx2"/>
          </a:solidFill>
          <a:miter lim="800000"/>
          <a:headEnd/>
          <a:tailEnd/>
        </a:ln>
        <a:effectLst/>
      </a:spPr>
      <a:bodyPr wrap="none" anchor="ctr"/>
      <a:lstStyle>
        <a:defPPr algn="ctr">
          <a:defRPr sz="1600" dirty="0" smtClean="0">
            <a:solidFill>
              <a:schemeClr val="bg1"/>
            </a:solidFill>
            <a:latin typeface="+mn-lt"/>
          </a:defRPr>
        </a:defPPr>
      </a:lstStyle>
    </a:spDef>
    <a:txDef>
      <a:spPr>
        <a:noFill/>
      </a:spPr>
      <a:bodyPr wrap="none" rtlCol="0">
        <a:noAutofit/>
      </a:bodyPr>
      <a:lstStyle>
        <a:defPPr algn="ctr">
          <a:defRPr sz="1600" dirty="0" err="1" smtClean="0"/>
        </a:defPPr>
      </a:lstStyle>
    </a:txDef>
  </a:objectDefaults>
  <a:extraClrSchemeLst/>
</a:theme>
</file>

<file path=ppt/theme/theme2.xml><?xml version="1.0" encoding="utf-8"?>
<a:theme xmlns:a="http://schemas.openxmlformats.org/drawingml/2006/main" name="WPI_Gray">
  <a:themeElements>
    <a:clrScheme name="Custom 57">
      <a:dk1>
        <a:srgbClr val="FFFFFF"/>
      </a:dk1>
      <a:lt1>
        <a:srgbClr val="6D6D6D"/>
      </a:lt1>
      <a:dk2>
        <a:srgbClr val="000000"/>
      </a:dk2>
      <a:lt2>
        <a:srgbClr val="FFFFFF"/>
      </a:lt2>
      <a:accent1>
        <a:srgbClr val="AB192D"/>
      </a:accent1>
      <a:accent2>
        <a:srgbClr val="B2B7BB"/>
      </a:accent2>
      <a:accent3>
        <a:srgbClr val="2C6A8C"/>
      </a:accent3>
      <a:accent4>
        <a:srgbClr val="B7A079"/>
      </a:accent4>
      <a:accent5>
        <a:srgbClr val="46A0DC"/>
      </a:accent5>
      <a:accent6>
        <a:srgbClr val="D9CD95"/>
      </a:accent6>
      <a:hlink>
        <a:srgbClr val="46A0DC"/>
      </a:hlink>
      <a:folHlink>
        <a:srgbClr val="808DA9"/>
      </a:folHlink>
    </a:clrScheme>
    <a:fontScheme name="Verdana">
      <a:majorFont>
        <a:latin typeface="Verdana"/>
        <a:ea typeface=""/>
        <a:cs typeface=""/>
      </a:majorFont>
      <a:minorFont>
        <a:latin typeface="Verdana"/>
        <a:ea typeface=""/>
        <a:cs typeface=""/>
      </a:minorFont>
    </a:fontScheme>
    <a:fmtScheme name="NewsPrint">
      <a:fillStyleLst>
        <a:solidFill>
          <a:schemeClr val="phClr"/>
        </a:solidFill>
        <a:gradFill rotWithShape="1">
          <a:gsLst>
            <a:gs pos="0">
              <a:schemeClr val="phClr">
                <a:tint val="37000"/>
                <a:hueMod val="100000"/>
                <a:satMod val="200000"/>
                <a:lumMod val="88000"/>
              </a:schemeClr>
            </a:gs>
            <a:gs pos="100000">
              <a:schemeClr val="phClr">
                <a:tint val="53000"/>
                <a:shade val="100000"/>
                <a:hueMod val="100000"/>
                <a:satMod val="350000"/>
                <a:lumMod val="79000"/>
              </a:schemeClr>
            </a:gs>
          </a:gsLst>
          <a:lin ang="5400000" scaled="1"/>
        </a:gradFill>
        <a:gradFill rotWithShape="1">
          <a:gsLst>
            <a:gs pos="0">
              <a:schemeClr val="phClr">
                <a:tint val="83000"/>
                <a:shade val="100000"/>
                <a:alpha val="100000"/>
                <a:hueMod val="100000"/>
                <a:satMod val="220000"/>
                <a:lumMod val="90000"/>
              </a:schemeClr>
            </a:gs>
            <a:gs pos="76000">
              <a:schemeClr val="phClr">
                <a:shade val="100000"/>
              </a:schemeClr>
            </a:gs>
            <a:gs pos="100000">
              <a:schemeClr val="phClr">
                <a:shade val="93000"/>
                <a:alpha val="100000"/>
                <a:satMod val="100000"/>
                <a:lumMod val="93000"/>
              </a:schemeClr>
            </a:gs>
          </a:gsLst>
          <a:path path="circle">
            <a:fillToRect l="15000" t="15000" r="100000" b="100000"/>
          </a:path>
        </a:gradFill>
      </a:fillStyleLst>
      <a:lnStyleLst>
        <a:ln w="15875" cap="flat" cmpd="sng" algn="ctr">
          <a:solidFill>
            <a:schemeClr val="phClr"/>
          </a:solidFill>
          <a:prstDash val="solid"/>
        </a:ln>
        <a:ln w="22225" cap="flat" cmpd="sng" algn="ctr">
          <a:solidFill>
            <a:schemeClr val="phClr"/>
          </a:solidFill>
          <a:prstDash val="solid"/>
        </a:ln>
        <a:ln w="34925" cap="flat" cmpd="sng" algn="ctr">
          <a:solidFill>
            <a:schemeClr val="phClr"/>
          </a:solidFill>
          <a:prstDash val="solid"/>
        </a:ln>
      </a:lnStyleLst>
      <a:effectStyleLst>
        <a:effectStyle>
          <a:effectLst>
            <a:outerShdw blurRad="50800" dist="12700" dir="5280000" rotWithShape="0">
              <a:srgbClr val="000000">
                <a:alpha val="40000"/>
              </a:srgbClr>
            </a:outerShdw>
          </a:effectLst>
        </a:effectStyle>
        <a:effectStyle>
          <a:effectLst>
            <a:outerShdw blurRad="38100" dist="38100" dir="5400000" rotWithShape="0">
              <a:srgbClr val="000000">
                <a:alpha val="35000"/>
              </a:srgbClr>
            </a:outerShdw>
          </a:effectLst>
        </a:effectStyle>
        <a:effectStyle>
          <a:effectLst>
            <a:outerShdw blurRad="38100" dist="38100" dir="5400000" rotWithShape="0">
              <a:srgbClr val="000000">
                <a:alpha val="35000"/>
              </a:srgbClr>
            </a:outerShdw>
          </a:effectLst>
          <a:scene3d>
            <a:camera prst="orthographicFront">
              <a:rot lat="0" lon="0" rev="0"/>
            </a:camera>
            <a:lightRig rig="brightRoom" dir="tl"/>
          </a:scene3d>
          <a:sp3d contourW="12700">
            <a:bevelT w="31750" h="12700"/>
            <a:contourClr>
              <a:schemeClr val="phClr"/>
            </a:contourClr>
          </a:sp3d>
        </a:effectStyle>
      </a:effectStyleLst>
      <a:bgFillStyleLst>
        <a:solidFill>
          <a:schemeClr val="phClr"/>
        </a:solidFill>
        <a:gradFill rotWithShape="1">
          <a:gsLst>
            <a:gs pos="0">
              <a:schemeClr val="phClr">
                <a:tint val="93000"/>
              </a:schemeClr>
            </a:gs>
            <a:gs pos="100000">
              <a:schemeClr val="phClr">
                <a:shade val="55000"/>
              </a:schemeClr>
            </a:gs>
          </a:gsLst>
          <a:lin ang="5400000" scaled="1"/>
        </a:gradFill>
        <a:blipFill rotWithShape="1">
          <a:blip xmlns:r="http://schemas.openxmlformats.org/officeDocument/2006/relationships" r:embed="rId1">
            <a:duotone>
              <a:schemeClr val="phClr">
                <a:shade val="20000"/>
                <a:satMod val="350000"/>
                <a:lumMod val="125000"/>
              </a:schemeClr>
              <a:schemeClr val="phClr">
                <a:tint val="90000"/>
                <a:satMod val="250000"/>
              </a:schemeClr>
            </a:duotone>
          </a:blip>
          <a:stretch/>
        </a:blipFill>
      </a:bgFillStyleLst>
    </a:fmtScheme>
  </a:themeElements>
  <a:objectDefaults>
    <a:spDef>
      <a:spPr bwMode="auto">
        <a:solidFill>
          <a:schemeClr val="accent2">
            <a:lumMod val="40000"/>
            <a:lumOff val="60000"/>
          </a:schemeClr>
        </a:solidFill>
        <a:ln w="12700" cap="sq" algn="ctr">
          <a:solidFill>
            <a:schemeClr val="tx1"/>
          </a:solidFill>
          <a:miter lim="800000"/>
          <a:headEnd/>
          <a:tailEnd/>
        </a:ln>
        <a:effectLst/>
      </a:spPr>
      <a:bodyPr wrap="none" rtlCol="0" anchor="ctr"/>
      <a:lstStyle>
        <a:defPPr algn="ctr">
          <a:defRPr sz="1600" dirty="0" smtClean="0">
            <a:solidFill>
              <a:schemeClr val="bg1"/>
            </a:solidFill>
            <a:latin typeface="+mn-lt"/>
          </a:defRPr>
        </a:defPPr>
      </a:lstStyle>
    </a:spDef>
    <a:lnDef>
      <a:spPr bwMode="auto">
        <a:solidFill>
          <a:schemeClr val="accent2"/>
        </a:solidFill>
        <a:ln w="19050" cap="sq" cmpd="sng" algn="ctr">
          <a:solidFill>
            <a:schemeClr val="tx1"/>
          </a:solidFill>
          <a:prstDash val="solid"/>
          <a:round/>
          <a:headEnd type="triangle" w="med" len="med"/>
          <a:tailEnd type="triangle" w="med" len="med"/>
        </a:ln>
        <a:effectLst/>
      </a:spPr>
      <a:bodyPr/>
      <a:lstStyle/>
    </a:lnDef>
    <a:txDef>
      <a:spPr>
        <a:noFill/>
      </a:spPr>
      <a:bodyPr wrap="none" rtlCol="0">
        <a:noAutofit/>
      </a:bodyPr>
      <a:lstStyle>
        <a:defPPr algn="ctr">
          <a:defRPr sz="1600" dirty="0" err="1" smtClean="0"/>
        </a:defPPr>
      </a:lst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WPI_2012Multi</Template>
  <TotalTime>535</TotalTime>
  <Words>2584</Words>
  <Application>Microsoft Office PowerPoint</Application>
  <PresentationFormat>On-screen Show (4:3)</PresentationFormat>
  <Paragraphs>410</Paragraphs>
  <Slides>38</Slides>
  <Notes>31</Notes>
  <HiddenSlides>0</HiddenSlides>
  <MMClips>1</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38</vt:i4>
      </vt:variant>
    </vt:vector>
  </HeadingPairs>
  <TitlesOfParts>
    <vt:vector size="46" baseType="lpstr">
      <vt:lpstr>Arial</vt:lpstr>
      <vt:lpstr>Calibri</vt:lpstr>
      <vt:lpstr>Courier New</vt:lpstr>
      <vt:lpstr>Times New Roman</vt:lpstr>
      <vt:lpstr>Verdana</vt:lpstr>
      <vt:lpstr>Wingdings</vt:lpstr>
      <vt:lpstr>WPI-White</vt:lpstr>
      <vt:lpstr>WPI_Gray</vt:lpstr>
      <vt:lpstr>Desktop Object Identification and Tracking</vt:lpstr>
      <vt:lpstr>PowerPoint Presentation</vt:lpstr>
      <vt:lpstr>Motivation</vt:lpstr>
      <vt:lpstr>Introduction</vt:lpstr>
      <vt:lpstr>Desk Camera Configuration</vt:lpstr>
      <vt:lpstr>Code Structure</vt:lpstr>
      <vt:lpstr>Single Shot Detectors</vt:lpstr>
      <vt:lpstr>MobileNet</vt:lpstr>
      <vt:lpstr>Transfer Learning</vt:lpstr>
      <vt:lpstr>Building New Image Dataset</vt:lpstr>
      <vt:lpstr>Bounding Box Labels</vt:lpstr>
      <vt:lpstr>Creating TF records and config</vt:lpstr>
      <vt:lpstr>Training New Model</vt:lpstr>
      <vt:lpstr>Real-time Detection (No Tracking)</vt:lpstr>
      <vt:lpstr>What is Object Tracking?</vt:lpstr>
      <vt:lpstr>Why Track?</vt:lpstr>
      <vt:lpstr>Tracking Methods</vt:lpstr>
      <vt:lpstr>Tracking Methods, Continued</vt:lpstr>
      <vt:lpstr>Incorporating Tracking</vt:lpstr>
      <vt:lpstr>Real-Time Detection (Tracking)</vt:lpstr>
      <vt:lpstr>Results</vt:lpstr>
      <vt:lpstr>Places to Improve</vt:lpstr>
      <vt:lpstr>Future Work</vt:lpstr>
      <vt:lpstr>Any Questions?</vt:lpstr>
      <vt:lpstr>PowerPoint Presentation</vt:lpstr>
      <vt:lpstr>Layout: SectionDivider, Verdana Bold 40pt</vt:lpstr>
      <vt:lpstr>Layout: Title and Content Verdana Bold 32pt</vt:lpstr>
      <vt:lpstr>Layout: Two Content </vt:lpstr>
      <vt:lpstr>Color Scheme</vt:lpstr>
      <vt:lpstr>Default Settings</vt:lpstr>
      <vt:lpstr> Default Table Style</vt:lpstr>
      <vt:lpstr>Layout: PhotoCaption</vt:lpstr>
      <vt:lpstr>Layout: Content Column Chart Sample</vt:lpstr>
      <vt:lpstr>Layout: Two Content  Column Chart Sample </vt:lpstr>
      <vt:lpstr>Layout: Content  Line Chart Sample</vt:lpstr>
      <vt:lpstr>Layout: Two Content  Line Chart Sample</vt:lpstr>
      <vt:lpstr>Layout: Content  Pie Chart Sample </vt:lpstr>
      <vt:lpstr>Layout: Two Content  Pie Chart Sample </vt:lpstr>
    </vt:vector>
  </TitlesOfParts>
  <Company>CCC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 Verdana Bold 40pt </dc:title>
  <dc:creator>Choi, Yejee</dc:creator>
  <cp:lastModifiedBy>Li, Max Hongming</cp:lastModifiedBy>
  <cp:revision>132</cp:revision>
  <dcterms:created xsi:type="dcterms:W3CDTF">2016-10-10T18:04:18Z</dcterms:created>
  <dcterms:modified xsi:type="dcterms:W3CDTF">2017-12-11T21:23:25Z</dcterms:modified>
</cp:coreProperties>
</file>